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34"/>
  </p:notesMasterIdLst>
  <p:sldIdLst>
    <p:sldId id="291" r:id="rId2"/>
    <p:sldId id="289" r:id="rId3"/>
    <p:sldId id="260" r:id="rId4"/>
    <p:sldId id="257" r:id="rId5"/>
    <p:sldId id="256" r:id="rId6"/>
    <p:sldId id="265" r:id="rId7"/>
    <p:sldId id="287" r:id="rId8"/>
    <p:sldId id="266" r:id="rId9"/>
    <p:sldId id="276" r:id="rId10"/>
    <p:sldId id="277" r:id="rId11"/>
    <p:sldId id="267" r:id="rId12"/>
    <p:sldId id="268" r:id="rId13"/>
    <p:sldId id="288" r:id="rId14"/>
    <p:sldId id="269" r:id="rId15"/>
    <p:sldId id="278" r:id="rId16"/>
    <p:sldId id="285" r:id="rId17"/>
    <p:sldId id="270" r:id="rId18"/>
    <p:sldId id="271" r:id="rId19"/>
    <p:sldId id="286" r:id="rId20"/>
    <p:sldId id="272" r:id="rId21"/>
    <p:sldId id="280" r:id="rId22"/>
    <p:sldId id="282" r:id="rId23"/>
    <p:sldId id="273" r:id="rId24"/>
    <p:sldId id="274" r:id="rId25"/>
    <p:sldId id="283" r:id="rId26"/>
    <p:sldId id="275" r:id="rId27"/>
    <p:sldId id="281" r:id="rId28"/>
    <p:sldId id="284" r:id="rId29"/>
    <p:sldId id="294" r:id="rId30"/>
    <p:sldId id="292" r:id="rId31"/>
    <p:sldId id="295" r:id="rId32"/>
    <p:sldId id="293" r:id="rId3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srgbClr val="FF0000"/>
    </p:penClr>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167" autoAdjust="0"/>
    <p:restoredTop sz="94609" autoAdjust="0"/>
  </p:normalViewPr>
  <p:slideViewPr>
    <p:cSldViewPr>
      <p:cViewPr varScale="1">
        <p:scale>
          <a:sx n="115" d="100"/>
          <a:sy n="115" d="100"/>
        </p:scale>
        <p:origin x="-1122" y="-1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jpeg>
</file>

<file path=ppt/media/image10.jpeg>
</file>

<file path=ppt/media/image11.pn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51AE78C-7B07-4235-AFF0-632A7A72973A}" type="datetimeFigureOut">
              <a:rPr lang="en-US" smtClean="0"/>
              <a:pPr/>
              <a:t>9/25/2009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644266D-FA0A-499F-BED0-C0FFD9BD2F89}"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644266D-FA0A-499F-BED0-C0FFD9BD2F89}" type="slidenum">
              <a:rPr lang="en-US" smtClean="0"/>
              <a:pPr/>
              <a:t>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644266D-FA0A-499F-BED0-C0FFD9BD2F89}" type="slidenum">
              <a:rPr lang="en-US" smtClean="0"/>
              <a:pPr/>
              <a:t>29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Subtitle 8"/>
          <p:cNvSpPr>
            <a:spLocks noGrp="1"/>
          </p:cNvSpPr>
          <p:nvPr>
            <p:ph type="subTitle" idx="1"/>
          </p:nvPr>
        </p:nvSpPr>
        <p:spPr>
          <a:xfrm>
            <a:off x="457200" y="3699804"/>
            <a:ext cx="8305800" cy="1143000"/>
          </a:xfrm>
        </p:spPr>
        <p:txBody>
          <a:bodyPr>
            <a:noAutofit/>
          </a:bodyPr>
          <a:lstStyle>
            <a:lvl1pPr marL="0" indent="0" algn="ctr">
              <a:buNone/>
              <a:defRPr sz="2200" spc="10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Title 27"/>
          <p:cNvSpPr>
            <a:spLocks noGrp="1"/>
          </p:cNvSpPr>
          <p:nvPr>
            <p:ph type="ctrTitle"/>
          </p:nvPr>
        </p:nvSpPr>
        <p:spPr>
          <a:xfrm>
            <a:off x="457200" y="1433732"/>
            <a:ext cx="8305800" cy="1981200"/>
          </a:xfrm>
          <a:ln w="6350" cap="rnd">
            <a:noFill/>
          </a:ln>
        </p:spPr>
        <p:txBody>
          <a:bodyPr anchor="b" anchorCtr="0">
            <a:noAutofit/>
          </a:bodyPr>
          <a:lstStyle>
            <a:lvl1pPr algn="ctr">
              <a:defRPr lang="en-US" sz="4800" b="0" dirty="0">
                <a:ln w="3200">
                  <a:solidFill>
                    <a:schemeClr val="bg2">
                      <a:shade val="75000"/>
                      <a:alpha val="25000"/>
                    </a:schemeClr>
                  </a:solidFill>
                  <a:prstDash val="solid"/>
                  <a:round/>
                </a:ln>
                <a:solidFill>
                  <a:srgbClr val="F9F9F9"/>
                </a:solidFill>
                <a:effectLst>
                  <a:innerShdw blurRad="50800" dist="25400" dir="13500000">
                    <a:srgbClr val="000000">
                      <a:alpha val="70000"/>
                    </a:srgbClr>
                  </a:innerShdw>
                </a:effectLst>
              </a:defRPr>
            </a:lvl1pPr>
          </a:lstStyle>
          <a:p>
            <a:r>
              <a:rPr kumimoji="0" lang="en-US" smtClean="0"/>
              <a:t>Click to edit Master title style</a:t>
            </a:r>
            <a:endParaRPr kumimoji="0" lang="en-US"/>
          </a:p>
        </p:txBody>
      </p:sp>
      <p:cxnSp>
        <p:nvCxnSpPr>
          <p:cNvPr id="8" name="Straight Connector 7"/>
          <p:cNvCxnSpPr/>
          <p:nvPr/>
        </p:nvCxnSpPr>
        <p:spPr>
          <a:xfrm>
            <a:off x="1463626"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708574" y="3550126"/>
            <a:ext cx="2971800" cy="1588"/>
          </a:xfrm>
          <a:prstGeom prst="line">
            <a:avLst/>
          </a:prstGeom>
          <a:ln w="9525" cap="flat" cmpd="sng" algn="ctr">
            <a:solidFill>
              <a:schemeClr val="bg2">
                <a:tint val="20000"/>
              </a:schemeClr>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4540348" y="3526302"/>
            <a:ext cx="45720" cy="45720"/>
          </a:xfrm>
          <a:prstGeom prst="ellipse">
            <a:avLst/>
          </a:prstGeom>
          <a:effectLst>
            <a:outerShdw blurRad="31750" dir="2700000" algn="tl" rotWithShape="0">
              <a:srgbClr val="000000">
                <a:alpha val="55000"/>
              </a:srgbClr>
            </a:outerShdw>
          </a:effectLst>
        </p:spPr>
        <p:style>
          <a:lnRef idx="2">
            <a:schemeClr val="accent2"/>
          </a:lnRef>
          <a:fillRef idx="1">
            <a:schemeClr val="accent2"/>
          </a:fillRef>
          <a:effectRef idx="0">
            <a:schemeClr val="accent2"/>
          </a:effectRef>
          <a:fontRef idx="minor">
            <a:schemeClr val="lt1"/>
          </a:fontRef>
        </p:style>
        <p:txBody>
          <a:bodyPr rtlCol="0" anchor="ctr"/>
          <a:lstStyle/>
          <a:p>
            <a:pPr algn="ctr" eaLnBrk="1" latinLnBrk="0" hangingPunct="1"/>
            <a:endParaRPr kumimoji="0" lang="en-US"/>
          </a:p>
        </p:txBody>
      </p:sp>
      <p:sp>
        <p:nvSpPr>
          <p:cNvPr id="15" name="Date Placeholder 14"/>
          <p:cNvSpPr>
            <a:spLocks noGrp="1"/>
          </p:cNvSpPr>
          <p:nvPr>
            <p:ph type="dt" sz="half" idx="10"/>
          </p:nvPr>
        </p:nvSpPr>
        <p:spPr/>
        <p:txBody>
          <a:bodyPr/>
          <a:lstStyle/>
          <a:p>
            <a:fld id="{E805CBF7-CA21-4845-A7E1-DBBCE8D9B133}" type="datetime1">
              <a:rPr lang="en-US" smtClean="0"/>
              <a:pPr/>
              <a:t>9/25/2009</a:t>
            </a:fld>
            <a:endParaRPr lang="en-US"/>
          </a:p>
        </p:txBody>
      </p:sp>
      <p:sp>
        <p:nvSpPr>
          <p:cNvPr id="16" name="Slide Number Placeholder 15"/>
          <p:cNvSpPr>
            <a:spLocks noGrp="1"/>
          </p:cNvSpPr>
          <p:nvPr>
            <p:ph type="sldNum" sz="quarter" idx="11"/>
          </p:nvPr>
        </p:nvSpPr>
        <p:spPr/>
        <p:txBody>
          <a:bodyPr/>
          <a:lstStyle/>
          <a:p>
            <a:fld id="{B7792771-043F-4AAC-BDCF-A2E876D90D09}" type="slidenum">
              <a:rPr lang="en-US" smtClean="0"/>
              <a:pPr/>
              <a:t>‹#›</a:t>
            </a:fld>
            <a:endParaRPr lang="en-US"/>
          </a:p>
        </p:txBody>
      </p:sp>
      <p:sp>
        <p:nvSpPr>
          <p:cNvPr id="17" name="Footer Placeholder 16"/>
          <p:cNvSpPr>
            <a:spLocks noGrp="1"/>
          </p:cNvSpPr>
          <p:nvPr>
            <p:ph type="ftr" sz="quarter" idx="12"/>
          </p:nvPr>
        </p:nvSpPr>
        <p:spPr/>
        <p:txBody>
          <a:bodyPr/>
          <a:lstStyle/>
          <a:p>
            <a:r>
              <a:rPr lang="en-US" smtClean="0"/>
              <a:t>Pujari welcomes you to Durga Puja 2009...</a:t>
            </a:r>
            <a:endParaRPr lang="en-US"/>
          </a:p>
        </p:txBody>
      </p:sp>
    </p:spTree>
  </p:cSld>
  <p:clrMapOvr>
    <a:masterClrMapping/>
  </p:clrMapOvr>
  <p:transition spd="med" advClick="0" advTm="10000">
    <p:dissolv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87079D0-3744-4F49-BB38-05601DDA7063}" type="datetime1">
              <a:rPr lang="en-US" smtClean="0"/>
              <a:pPr/>
              <a:t>9/25/2009</a:t>
            </a:fld>
            <a:endParaRPr lang="en-US"/>
          </a:p>
        </p:txBody>
      </p:sp>
      <p:sp>
        <p:nvSpPr>
          <p:cNvPr id="5" name="Footer Placeholder 4"/>
          <p:cNvSpPr>
            <a:spLocks noGrp="1"/>
          </p:cNvSpPr>
          <p:nvPr>
            <p:ph type="ftr" sz="quarter" idx="11"/>
          </p:nvPr>
        </p:nvSpPr>
        <p:spPr/>
        <p:txBody>
          <a:bodyPr/>
          <a:lstStyle/>
          <a:p>
            <a:r>
              <a:rPr lang="en-US" smtClean="0"/>
              <a:t>Pujari welcomes you to Durga Puja 2009...</a:t>
            </a:r>
            <a:endParaRPr lang="en-US"/>
          </a:p>
        </p:txBody>
      </p:sp>
      <p:sp>
        <p:nvSpPr>
          <p:cNvPr id="6" name="Slide Number Placeholder 5"/>
          <p:cNvSpPr>
            <a:spLocks noGrp="1"/>
          </p:cNvSpPr>
          <p:nvPr>
            <p:ph type="sldNum" sz="quarter" idx="12"/>
          </p:nvPr>
        </p:nvSpPr>
        <p:spPr/>
        <p:txBody>
          <a:bodyPr/>
          <a:lstStyle/>
          <a:p>
            <a:fld id="{B7792771-043F-4AAC-BDCF-A2E876D90D09}" type="slidenum">
              <a:rPr lang="en-US" smtClean="0"/>
              <a:pPr/>
              <a:t>‹#›</a:t>
            </a:fld>
            <a:endParaRPr lang="en-US"/>
          </a:p>
        </p:txBody>
      </p:sp>
    </p:spTree>
  </p:cSld>
  <p:clrMapOvr>
    <a:masterClrMapping/>
  </p:clrMapOvr>
  <p:transition spd="med" advClick="0" advTm="10000">
    <p:dissolv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E22BBA85-776A-405D-B45E-AA858DBAC854}" type="datetime1">
              <a:rPr lang="en-US" smtClean="0"/>
              <a:pPr/>
              <a:t>9/25/2009</a:t>
            </a:fld>
            <a:endParaRPr lang="en-US"/>
          </a:p>
        </p:txBody>
      </p:sp>
      <p:sp>
        <p:nvSpPr>
          <p:cNvPr id="5" name="Footer Placeholder 4"/>
          <p:cNvSpPr>
            <a:spLocks noGrp="1"/>
          </p:cNvSpPr>
          <p:nvPr>
            <p:ph type="ftr" sz="quarter" idx="11"/>
          </p:nvPr>
        </p:nvSpPr>
        <p:spPr/>
        <p:txBody>
          <a:bodyPr/>
          <a:lstStyle/>
          <a:p>
            <a:r>
              <a:rPr lang="en-US" smtClean="0"/>
              <a:t>Pujari welcomes you to Durga Puja 2009...</a:t>
            </a:r>
            <a:endParaRPr lang="en-US"/>
          </a:p>
        </p:txBody>
      </p:sp>
      <p:sp>
        <p:nvSpPr>
          <p:cNvPr id="6" name="Slide Number Placeholder 5"/>
          <p:cNvSpPr>
            <a:spLocks noGrp="1"/>
          </p:cNvSpPr>
          <p:nvPr>
            <p:ph type="sldNum" sz="quarter" idx="12"/>
          </p:nvPr>
        </p:nvSpPr>
        <p:spPr/>
        <p:txBody>
          <a:bodyPr/>
          <a:lstStyle/>
          <a:p>
            <a:fld id="{B7792771-043F-4AAC-BDCF-A2E876D90D09}" type="slidenum">
              <a:rPr lang="en-US" smtClean="0"/>
              <a:pPr/>
              <a:t>‹#›</a:t>
            </a:fld>
            <a:endParaRPr lang="en-US"/>
          </a:p>
        </p:txBody>
      </p:sp>
    </p:spTree>
  </p:cSld>
  <p:clrMapOvr>
    <a:masterClrMapping/>
  </p:clrMapOvr>
  <p:transition spd="med" advClick="0" advTm="10000">
    <p:dissolv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Content Placeholder 8"/>
          <p:cNvSpPr>
            <a:spLocks noGrp="1"/>
          </p:cNvSpPr>
          <p:nvPr>
            <p:ph idx="1"/>
          </p:nvPr>
        </p:nvSpPr>
        <p:spPr>
          <a:xfrm>
            <a:off x="457200" y="1524000"/>
            <a:ext cx="8229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4" name="Date Placeholder 13"/>
          <p:cNvSpPr>
            <a:spLocks noGrp="1"/>
          </p:cNvSpPr>
          <p:nvPr>
            <p:ph type="dt" sz="half" idx="14"/>
          </p:nvPr>
        </p:nvSpPr>
        <p:spPr/>
        <p:txBody>
          <a:bodyPr/>
          <a:lstStyle/>
          <a:p>
            <a:fld id="{861EC094-1FDE-4A57-BE22-A2E6F32A0F2C}" type="datetime1">
              <a:rPr lang="en-US" smtClean="0"/>
              <a:pPr/>
              <a:t>9/25/2009</a:t>
            </a:fld>
            <a:endParaRPr lang="en-US"/>
          </a:p>
        </p:txBody>
      </p:sp>
      <p:sp>
        <p:nvSpPr>
          <p:cNvPr id="15" name="Slide Number Placeholder 14"/>
          <p:cNvSpPr>
            <a:spLocks noGrp="1"/>
          </p:cNvSpPr>
          <p:nvPr>
            <p:ph type="sldNum" sz="quarter" idx="15"/>
          </p:nvPr>
        </p:nvSpPr>
        <p:spPr/>
        <p:txBody>
          <a:bodyPr/>
          <a:lstStyle>
            <a:lvl1pPr algn="ctr">
              <a:defRPr/>
            </a:lvl1pPr>
          </a:lstStyle>
          <a:p>
            <a:fld id="{B7792771-043F-4AAC-BDCF-A2E876D90D09}" type="slidenum">
              <a:rPr lang="en-US" smtClean="0"/>
              <a:pPr/>
              <a:t>‹#›</a:t>
            </a:fld>
            <a:endParaRPr lang="en-US"/>
          </a:p>
        </p:txBody>
      </p:sp>
      <p:sp>
        <p:nvSpPr>
          <p:cNvPr id="16" name="Footer Placeholder 15"/>
          <p:cNvSpPr>
            <a:spLocks noGrp="1"/>
          </p:cNvSpPr>
          <p:nvPr>
            <p:ph type="ftr" sz="quarter" idx="16"/>
          </p:nvPr>
        </p:nvSpPr>
        <p:spPr/>
        <p:txBody>
          <a:bodyPr/>
          <a:lstStyle/>
          <a:p>
            <a:r>
              <a:rPr lang="en-US" smtClean="0"/>
              <a:t>Pujari welcomes you to Durga Puja 2009...</a:t>
            </a:r>
            <a:endParaRPr lang="en-US"/>
          </a:p>
        </p:txBody>
      </p:sp>
      <p:sp>
        <p:nvSpPr>
          <p:cNvPr id="17" name="Title 16"/>
          <p:cNvSpPr>
            <a:spLocks noGrp="1"/>
          </p:cNvSpPr>
          <p:nvPr>
            <p:ph type="title"/>
          </p:nvPr>
        </p:nvSpPr>
        <p:spPr/>
        <p:txBody>
          <a:bodyPr rtlCol="0" anchor="b" anchorCtr="0"/>
          <a:lstStyle/>
          <a:p>
            <a:r>
              <a:rPr kumimoji="0" lang="en-US" smtClean="0"/>
              <a:t>Click to edit Master title style</a:t>
            </a:r>
            <a:endParaRPr kumimoji="0" lang="en-US"/>
          </a:p>
        </p:txBody>
      </p:sp>
    </p:spTree>
  </p:cSld>
  <p:clrMapOvr>
    <a:masterClrMapping/>
  </p:clrMapOvr>
  <p:transition spd="med" advClick="0" advTm="10000">
    <p:dissolv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AAA47EA-C253-4306-87F5-2F2D7E0F79D4}" type="datetime1">
              <a:rPr lang="en-US" smtClean="0"/>
              <a:pPr/>
              <a:t>9/25/2009</a:t>
            </a:fld>
            <a:endParaRPr lang="en-US"/>
          </a:p>
        </p:txBody>
      </p:sp>
      <p:sp>
        <p:nvSpPr>
          <p:cNvPr id="5" name="Footer Placeholder 4"/>
          <p:cNvSpPr>
            <a:spLocks noGrp="1"/>
          </p:cNvSpPr>
          <p:nvPr>
            <p:ph type="ftr" sz="quarter" idx="11"/>
          </p:nvPr>
        </p:nvSpPr>
        <p:spPr/>
        <p:txBody>
          <a:bodyPr/>
          <a:lstStyle/>
          <a:p>
            <a:r>
              <a:rPr lang="en-US" smtClean="0"/>
              <a:t>Pujari welcomes you to Durga Puja 2009...</a:t>
            </a:r>
            <a:endParaRPr lang="en-US"/>
          </a:p>
        </p:txBody>
      </p:sp>
      <p:sp>
        <p:nvSpPr>
          <p:cNvPr id="6" name="Slide Number Placeholder 5"/>
          <p:cNvSpPr>
            <a:spLocks noGrp="1"/>
          </p:cNvSpPr>
          <p:nvPr>
            <p:ph type="sldNum" sz="quarter" idx="12"/>
          </p:nvPr>
        </p:nvSpPr>
        <p:spPr/>
        <p:txBody>
          <a:bodyPr/>
          <a:lstStyle/>
          <a:p>
            <a:fld id="{B7792771-043F-4AAC-BDCF-A2E876D90D09}" type="slidenum">
              <a:rPr lang="en-US" smtClean="0"/>
              <a:pPr/>
              <a:t>‹#›</a:t>
            </a:fld>
            <a:endParaRPr lang="en-US"/>
          </a:p>
        </p:txBody>
      </p:sp>
      <p:sp>
        <p:nvSpPr>
          <p:cNvPr id="2" name="Title 1"/>
          <p:cNvSpPr>
            <a:spLocks noGrp="1"/>
          </p:cNvSpPr>
          <p:nvPr>
            <p:ph type="title"/>
          </p:nvPr>
        </p:nvSpPr>
        <p:spPr>
          <a:xfrm>
            <a:off x="685800" y="3505200"/>
            <a:ext cx="7924800" cy="1371600"/>
          </a:xfrm>
        </p:spPr>
        <p:txBody>
          <a:bodyPr>
            <a:noAutofit/>
          </a:bodyPr>
          <a:lstStyle>
            <a:lvl1pPr algn="l" rtl="0">
              <a:spcBef>
                <a:spcPct val="0"/>
              </a:spcBef>
              <a:buNone/>
              <a:defRPr lang="en-US" sz="4800" b="0" dirty="0">
                <a:ln w="3200">
                  <a:solidFill>
                    <a:schemeClr val="bg2">
                      <a:shade val="25000"/>
                      <a:alpha val="25000"/>
                    </a:schemeClr>
                  </a:solidFill>
                  <a:prstDash val="solid"/>
                  <a:round/>
                </a:ln>
                <a:solidFill>
                  <a:srgbClr val="F9F9F9"/>
                </a:solidFill>
                <a:effectLst>
                  <a:innerShdw blurRad="38100" dist="25400" dir="13500000">
                    <a:prstClr val="black">
                      <a:alpha val="70000"/>
                    </a:prstClr>
                  </a:inn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4958864"/>
            <a:ext cx="7924800" cy="984736"/>
          </a:xfrm>
        </p:spPr>
        <p:txBody>
          <a:bodyPr anchor="t"/>
          <a:lstStyle>
            <a:lvl1pPr marL="0" indent="0">
              <a:buNone/>
              <a:defRPr sz="2000" spc="10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cxnSp>
        <p:nvCxnSpPr>
          <p:cNvPr id="7" name="Straight Connector 6"/>
          <p:cNvCxnSpPr/>
          <p:nvPr/>
        </p:nvCxnSpPr>
        <p:spPr>
          <a:xfrm>
            <a:off x="685800" y="4916992"/>
            <a:ext cx="7924800" cy="4301"/>
          </a:xfrm>
          <a:prstGeom prst="line">
            <a:avLst/>
          </a:prstGeom>
          <a:noFill/>
          <a:ln w="9525" cap="flat" cmpd="sng" algn="ctr">
            <a:solidFill>
              <a:srgbClr val="E9E9E8"/>
            </a:solidFill>
            <a:prstDash val="solid"/>
          </a:ln>
          <a:effectLst>
            <a:outerShdw blurRad="31750"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advClick="0" advTm="10000">
    <p:dissolv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92C9513E-CD00-4C90-A2DF-D656C166D11E}" type="datetime1">
              <a:rPr lang="en-US" smtClean="0"/>
              <a:pPr/>
              <a:t>9/25/2009</a:t>
            </a:fld>
            <a:endParaRPr lang="en-US"/>
          </a:p>
        </p:txBody>
      </p:sp>
      <p:sp>
        <p:nvSpPr>
          <p:cNvPr id="6" name="Footer Placeholder 5"/>
          <p:cNvSpPr>
            <a:spLocks noGrp="1"/>
          </p:cNvSpPr>
          <p:nvPr>
            <p:ph type="ftr" sz="quarter" idx="11"/>
          </p:nvPr>
        </p:nvSpPr>
        <p:spPr/>
        <p:txBody>
          <a:bodyPr/>
          <a:lstStyle/>
          <a:p>
            <a:r>
              <a:rPr lang="en-US" smtClean="0"/>
              <a:t>Pujari welcomes you to Durga Puja 2009...</a:t>
            </a:r>
            <a:endParaRPr lang="en-US"/>
          </a:p>
        </p:txBody>
      </p:sp>
      <p:sp>
        <p:nvSpPr>
          <p:cNvPr id="7" name="Slide Number Placeholder 6"/>
          <p:cNvSpPr>
            <a:spLocks noGrp="1"/>
          </p:cNvSpPr>
          <p:nvPr>
            <p:ph type="sldNum" sz="quarter" idx="12"/>
          </p:nvPr>
        </p:nvSpPr>
        <p:spPr/>
        <p:txBody>
          <a:bodyPr/>
          <a:lstStyle/>
          <a:p>
            <a:fld id="{B7792771-043F-4AAC-BDCF-A2E876D90D09}" type="slidenum">
              <a:rPr lang="en-US" smtClean="0"/>
              <a:pPr/>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11" name="Content Placeholder 10"/>
          <p:cNvSpPr>
            <a:spLocks noGrp="1"/>
          </p:cNvSpPr>
          <p:nvPr>
            <p:ph sz="half" idx="1"/>
          </p:nvPr>
        </p:nvSpPr>
        <p:spPr>
          <a:xfrm>
            <a:off x="457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half" idx="2"/>
          </p:nvPr>
        </p:nvSpPr>
        <p:spPr>
          <a:xfrm>
            <a:off x="4648200" y="1524000"/>
            <a:ext cx="4059936"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transition spd="med" advClick="0" advTm="10000">
    <p:dissolv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B7792771-043F-4AAC-BDCF-A2E876D90D09}" type="slidenum">
              <a:rPr lang="en-US" smtClean="0"/>
              <a:pPr/>
              <a:t>‹#›</a:t>
            </a:fld>
            <a:endParaRPr lang="en-US"/>
          </a:p>
        </p:txBody>
      </p:sp>
      <p:sp>
        <p:nvSpPr>
          <p:cNvPr id="8" name="Footer Placeholder 7"/>
          <p:cNvSpPr>
            <a:spLocks noGrp="1"/>
          </p:cNvSpPr>
          <p:nvPr>
            <p:ph type="ftr" sz="quarter" idx="11"/>
          </p:nvPr>
        </p:nvSpPr>
        <p:spPr/>
        <p:txBody>
          <a:bodyPr/>
          <a:lstStyle/>
          <a:p>
            <a:r>
              <a:rPr lang="en-US" smtClean="0"/>
              <a:t>Pujari welcomes you to Durga Puja 2009...</a:t>
            </a:r>
            <a:endParaRPr lang="en-US"/>
          </a:p>
        </p:txBody>
      </p:sp>
      <p:sp>
        <p:nvSpPr>
          <p:cNvPr id="7" name="Date Placeholder 6"/>
          <p:cNvSpPr>
            <a:spLocks noGrp="1"/>
          </p:cNvSpPr>
          <p:nvPr>
            <p:ph type="dt" sz="half" idx="10"/>
          </p:nvPr>
        </p:nvSpPr>
        <p:spPr/>
        <p:txBody>
          <a:bodyPr/>
          <a:lstStyle/>
          <a:p>
            <a:fld id="{0C3F0318-0DF0-48DC-8F40-D1A41D123FEC}" type="datetime1">
              <a:rPr lang="en-US" smtClean="0"/>
              <a:pPr/>
              <a:t>9/25/2009</a:t>
            </a:fld>
            <a:endParaRPr lang="en-US"/>
          </a:p>
        </p:txBody>
      </p:sp>
      <p:sp>
        <p:nvSpPr>
          <p:cNvPr id="3" name="Text Placeholder 2"/>
          <p:cNvSpPr>
            <a:spLocks noGrp="1"/>
          </p:cNvSpPr>
          <p:nvPr>
            <p:ph type="body" idx="1"/>
          </p:nvPr>
        </p:nvSpPr>
        <p:spPr>
          <a:xfrm>
            <a:off x="457200" y="1399593"/>
            <a:ext cx="4040188" cy="762000"/>
          </a:xfrm>
          <a:noFill/>
          <a:ln w="25400" cap="rnd" cmpd="sng" algn="ctr">
            <a:noFill/>
            <a:prstDash val="solid"/>
          </a:ln>
          <a:effectLst>
            <a:softEdge rad="63500"/>
          </a:effectLst>
          <a:sp3d prstMaterial="fla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32" name="Content Placeholder 31"/>
          <p:cNvSpPr>
            <a:spLocks noGrp="1"/>
          </p:cNvSpPr>
          <p:nvPr>
            <p:ph sz="half" idx="2"/>
          </p:nvPr>
        </p:nvSpPr>
        <p:spPr>
          <a:xfrm>
            <a:off x="457200"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4" name="Content Placeholder 33"/>
          <p:cNvSpPr>
            <a:spLocks noGrp="1"/>
          </p:cNvSpPr>
          <p:nvPr>
            <p:ph sz="quarter" idx="4"/>
          </p:nvPr>
        </p:nvSpPr>
        <p:spPr>
          <a:xfrm>
            <a:off x="4649788" y="2201896"/>
            <a:ext cx="4038600" cy="391363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 name="Title 1"/>
          <p:cNvSpPr>
            <a:spLocks noGrp="1"/>
          </p:cNvSpPr>
          <p:nvPr>
            <p:ph type="title"/>
          </p:nvPr>
        </p:nvSpPr>
        <p:spPr>
          <a:xfrm>
            <a:off x="457200" y="155448"/>
            <a:ext cx="8229600" cy="1143000"/>
          </a:xfrm>
        </p:spPr>
        <p:txBody>
          <a:bodyPr anchor="b" anchorCtr="0"/>
          <a:lstStyle>
            <a:lvl1pPr>
              <a:defRPr/>
            </a:lvl1pPr>
          </a:lstStyle>
          <a:p>
            <a:r>
              <a:rPr kumimoji="0" lang="en-US" smtClean="0"/>
              <a:t>Click to edit Master title style</a:t>
            </a:r>
            <a:endParaRPr kumimoji="0" lang="en-US"/>
          </a:p>
        </p:txBody>
      </p:sp>
      <p:sp>
        <p:nvSpPr>
          <p:cNvPr id="12" name="Text Placeholder 11"/>
          <p:cNvSpPr>
            <a:spLocks noGrp="1"/>
          </p:cNvSpPr>
          <p:nvPr>
            <p:ph type="body" idx="3"/>
          </p:nvPr>
        </p:nvSpPr>
        <p:spPr>
          <a:xfrm>
            <a:off x="4648200" y="1399593"/>
            <a:ext cx="4040188" cy="762000"/>
          </a:xfrm>
          <a:noFill/>
          <a:ln w="25400" cap="rnd" cmpd="sng" algn="ctr">
            <a:noFill/>
            <a:prstDash val="solid"/>
          </a:ln>
          <a:effectLst>
            <a:softEdge rad="63500"/>
          </a:effectLst>
        </p:spPr>
        <p:style>
          <a:lnRef idx="3">
            <a:schemeClr val="lt1"/>
          </a:lnRef>
          <a:fillRef idx="1">
            <a:schemeClr val="accent5"/>
          </a:fillRef>
          <a:effectRef idx="1">
            <a:schemeClr val="accent5"/>
          </a:effectRef>
          <a:fontRef idx="minor">
            <a:schemeClr val="lt1"/>
          </a:fontRef>
        </p:style>
        <p:txBody>
          <a:bodyPr lIns="91440" tIns="45720" rIns="91440" bIns="45720" anchor="b">
            <a:noAutofit/>
          </a:bodyPr>
          <a:lstStyle>
            <a:lvl1pPr marL="0" indent="0" algn="l">
              <a:spcBef>
                <a:spcPts val="0"/>
              </a:spcBef>
              <a:buNone/>
              <a:defRPr sz="2600" b="1" baseline="0">
                <a:solidFill>
                  <a:schemeClr val="tx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cxnSp>
        <p:nvCxnSpPr>
          <p:cNvPr id="10" name="Straight Connector 9"/>
          <p:cNvCxnSpPr/>
          <p:nvPr/>
        </p:nvCxnSpPr>
        <p:spPr>
          <a:xfrm>
            <a:off x="562945"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754880" y="2180219"/>
            <a:ext cx="3749040" cy="1588"/>
          </a:xfrm>
          <a:prstGeom prst="line">
            <a:avLst/>
          </a:prstGeom>
          <a:noFill/>
          <a:ln w="12700" cap="flat" cmpd="sng" algn="ctr">
            <a:solidFill>
              <a:schemeClr val="bg2">
                <a:tint val="20000"/>
              </a:schemeClr>
            </a:solidFill>
            <a:prstDash val="solid"/>
          </a:ln>
          <a:effectLst>
            <a:outerShdw blurRad="34925" dir="2700000" algn="tl" rotWithShape="0">
              <a:srgbClr val="000000">
                <a:alpha val="55000"/>
              </a:srgbClr>
            </a:outerShdw>
          </a:effectLst>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advClick="0" advTm="10000">
    <p:dissolv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C82FD402-F40F-42DE-AB8D-24B7F26EB829}" type="datetime1">
              <a:rPr lang="en-US" smtClean="0"/>
              <a:pPr/>
              <a:t>9/25/2009</a:t>
            </a:fld>
            <a:endParaRPr lang="en-US"/>
          </a:p>
        </p:txBody>
      </p:sp>
      <p:sp>
        <p:nvSpPr>
          <p:cNvPr id="4" name="Footer Placeholder 3"/>
          <p:cNvSpPr>
            <a:spLocks noGrp="1"/>
          </p:cNvSpPr>
          <p:nvPr>
            <p:ph type="ftr" sz="quarter" idx="11"/>
          </p:nvPr>
        </p:nvSpPr>
        <p:spPr/>
        <p:txBody>
          <a:bodyPr/>
          <a:lstStyle/>
          <a:p>
            <a:r>
              <a:rPr lang="en-US" smtClean="0"/>
              <a:t>Pujari welcomes you to Durga Puja 2009...</a:t>
            </a:r>
            <a:endParaRPr lang="en-US"/>
          </a:p>
        </p:txBody>
      </p:sp>
      <p:sp>
        <p:nvSpPr>
          <p:cNvPr id="5" name="Slide Number Placeholder 4"/>
          <p:cNvSpPr>
            <a:spLocks noGrp="1"/>
          </p:cNvSpPr>
          <p:nvPr>
            <p:ph type="sldNum" sz="quarter" idx="12"/>
          </p:nvPr>
        </p:nvSpPr>
        <p:spPr/>
        <p:txBody>
          <a:bodyPr/>
          <a:lstStyle/>
          <a:p>
            <a:fld id="{B7792771-043F-4AAC-BDCF-A2E876D90D09}" type="slidenum">
              <a:rPr lang="en-US" smtClean="0"/>
              <a:pPr/>
              <a:t>‹#›</a:t>
            </a:fld>
            <a:endParaRPr lang="en-US"/>
          </a:p>
        </p:txBody>
      </p:sp>
      <p:sp>
        <p:nvSpPr>
          <p:cNvPr id="2" name="Title 1"/>
          <p:cNvSpPr>
            <a:spLocks noGrp="1"/>
          </p:cNvSpPr>
          <p:nvPr>
            <p:ph type="title"/>
          </p:nvPr>
        </p:nvSpPr>
        <p:spPr/>
        <p:txBody>
          <a:bodyPr/>
          <a:lstStyle/>
          <a:p>
            <a:r>
              <a:rPr kumimoji="0" lang="en-US" smtClean="0"/>
              <a:t>Click to edit Master title style</a:t>
            </a:r>
            <a:endParaRPr kumimoji="0" lang="en-US"/>
          </a:p>
        </p:txBody>
      </p:sp>
    </p:spTree>
  </p:cSld>
  <p:clrMapOvr>
    <a:masterClrMapping/>
  </p:clrMapOvr>
  <p:transition spd="med" advClick="0" advTm="10000">
    <p:dissolv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EEB7A2-D969-415D-BEBD-71E59D17537C}" type="datetime1">
              <a:rPr lang="en-US" smtClean="0"/>
              <a:pPr/>
              <a:t>9/25/2009</a:t>
            </a:fld>
            <a:endParaRPr lang="en-US"/>
          </a:p>
        </p:txBody>
      </p:sp>
      <p:sp>
        <p:nvSpPr>
          <p:cNvPr id="3" name="Footer Placeholder 2"/>
          <p:cNvSpPr>
            <a:spLocks noGrp="1"/>
          </p:cNvSpPr>
          <p:nvPr>
            <p:ph type="ftr" sz="quarter" idx="11"/>
          </p:nvPr>
        </p:nvSpPr>
        <p:spPr/>
        <p:txBody>
          <a:bodyPr/>
          <a:lstStyle/>
          <a:p>
            <a:r>
              <a:rPr lang="en-US" smtClean="0"/>
              <a:t>Pujari welcomes you to Durga Puja 2009...</a:t>
            </a:r>
            <a:endParaRPr lang="en-US"/>
          </a:p>
        </p:txBody>
      </p:sp>
      <p:sp>
        <p:nvSpPr>
          <p:cNvPr id="4" name="Slide Number Placeholder 3"/>
          <p:cNvSpPr>
            <a:spLocks noGrp="1"/>
          </p:cNvSpPr>
          <p:nvPr>
            <p:ph type="sldNum" sz="quarter" idx="12"/>
          </p:nvPr>
        </p:nvSpPr>
        <p:spPr/>
        <p:txBody>
          <a:bodyPr/>
          <a:lstStyle/>
          <a:p>
            <a:fld id="{B7792771-043F-4AAC-BDCF-A2E876D90D09}" type="slidenum">
              <a:rPr lang="en-US" smtClean="0"/>
              <a:pPr/>
              <a:t>‹#›</a:t>
            </a:fld>
            <a:endParaRPr lang="en-US"/>
          </a:p>
        </p:txBody>
      </p:sp>
    </p:spTree>
  </p:cSld>
  <p:clrMapOvr>
    <a:masterClrMapping/>
  </p:clrMapOvr>
  <p:transition spd="med" advClick="0" advTm="10000">
    <p:dissolv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9" name="Content Placeholder 28"/>
          <p:cNvSpPr>
            <a:spLocks noGrp="1"/>
          </p:cNvSpPr>
          <p:nvPr>
            <p:ph sz="quarter" idx="1"/>
          </p:nvPr>
        </p:nvSpPr>
        <p:spPr>
          <a:xfrm>
            <a:off x="457200" y="457200"/>
            <a:ext cx="6248400" cy="5715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3" name="Text Placeholder 2"/>
          <p:cNvSpPr>
            <a:spLocks noGrp="1"/>
          </p:cNvSpPr>
          <p:nvPr>
            <p:ph type="body" idx="2"/>
          </p:nvPr>
        </p:nvSpPr>
        <p:spPr>
          <a:xfrm>
            <a:off x="6781800" y="1600200"/>
            <a:ext cx="1984248" cy="3733800"/>
          </a:xfrm>
        </p:spPr>
        <p:txBody>
          <a:bodyPr tIns="45720" bIns="45720" anchor="t" anchorCtr="0"/>
          <a:lstStyle>
            <a:lvl1pPr marL="0" indent="0">
              <a:lnSpc>
                <a:spcPct val="1250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31" name="Title 30"/>
          <p:cNvSpPr>
            <a:spLocks noGrp="1"/>
          </p:cNvSpPr>
          <p:nvPr>
            <p:ph type="title"/>
          </p:nvPr>
        </p:nvSpPr>
        <p:spPr>
          <a:xfrm>
            <a:off x="6781800" y="457200"/>
            <a:ext cx="19812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8" name="Date Placeholder 7"/>
          <p:cNvSpPr>
            <a:spLocks noGrp="1"/>
          </p:cNvSpPr>
          <p:nvPr>
            <p:ph type="dt" sz="half" idx="14"/>
          </p:nvPr>
        </p:nvSpPr>
        <p:spPr/>
        <p:txBody>
          <a:bodyPr/>
          <a:lstStyle/>
          <a:p>
            <a:fld id="{D2E58928-CCE4-4504-B80D-A58D47621256}" type="datetime1">
              <a:rPr lang="en-US" smtClean="0"/>
              <a:pPr/>
              <a:t>9/25/2009</a:t>
            </a:fld>
            <a:endParaRPr lang="en-US"/>
          </a:p>
        </p:txBody>
      </p:sp>
      <p:sp>
        <p:nvSpPr>
          <p:cNvPr id="9" name="Slide Number Placeholder 8"/>
          <p:cNvSpPr>
            <a:spLocks noGrp="1"/>
          </p:cNvSpPr>
          <p:nvPr>
            <p:ph type="sldNum" sz="quarter" idx="15"/>
          </p:nvPr>
        </p:nvSpPr>
        <p:spPr/>
        <p:txBody>
          <a:bodyPr/>
          <a:lstStyle/>
          <a:p>
            <a:fld id="{B7792771-043F-4AAC-BDCF-A2E876D90D09}" type="slidenum">
              <a:rPr lang="en-US" smtClean="0"/>
              <a:pPr/>
              <a:t>‹#›</a:t>
            </a:fld>
            <a:endParaRPr lang="en-US"/>
          </a:p>
        </p:txBody>
      </p:sp>
      <p:sp>
        <p:nvSpPr>
          <p:cNvPr id="10" name="Footer Placeholder 9"/>
          <p:cNvSpPr>
            <a:spLocks noGrp="1"/>
          </p:cNvSpPr>
          <p:nvPr>
            <p:ph type="ftr" sz="quarter" idx="16"/>
          </p:nvPr>
        </p:nvSpPr>
        <p:spPr/>
        <p:txBody>
          <a:bodyPr/>
          <a:lstStyle/>
          <a:p>
            <a:r>
              <a:rPr lang="en-US" smtClean="0"/>
              <a:t>Pujari welcomes you to Durga Puja 2009...</a:t>
            </a:r>
            <a:endParaRPr lang="en-US"/>
          </a:p>
        </p:txBody>
      </p:sp>
    </p:spTree>
  </p:cSld>
  <p:clrMapOvr>
    <a:masterClrMapping/>
  </p:clrMapOvr>
  <p:transition spd="med" advClick="0" advTm="10000">
    <p:dissolv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29400" y="457200"/>
            <a:ext cx="2057400" cy="1066800"/>
          </a:xfrm>
        </p:spPr>
        <p:txBody>
          <a:bodyPr lIns="91440" tIns="91440" anchor="b" anchorCtr="0"/>
          <a:lstStyle>
            <a:lvl1pPr algn="l">
              <a:buNone/>
              <a:defRPr sz="1800" b="1" spc="-50" baseline="0">
                <a:ln w="3175">
                  <a:noFill/>
                </a:ln>
                <a:solidFill>
                  <a:schemeClr val="tx2"/>
                </a:solidFill>
                <a:effectLst/>
                <a:latin typeface="+mn-lt"/>
                <a:ea typeface="+mn-ea"/>
                <a:cs typeface="+mn-cs"/>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457200"/>
            <a:ext cx="6019800" cy="5562600"/>
          </a:xfrm>
          <a:solidFill>
            <a:schemeClr val="tx2">
              <a:tint val="40000"/>
            </a:schemeClr>
          </a:solidFill>
          <a:effectLst>
            <a:outerShdw blurRad="88900" sx="103000" sy="103000" algn="ctr" rotWithShape="0">
              <a:prstClr val="black">
                <a:alpha val="32000"/>
              </a:prstClr>
            </a:outerShdw>
            <a:softEdge rad="127000"/>
          </a:effectLst>
        </p:spPr>
        <p:txBody>
          <a:bodyPr/>
          <a:lstStyle>
            <a:lvl1pPr marL="0" indent="0">
              <a:buNone/>
              <a:defRPr sz="3200">
                <a:solidFill>
                  <a:schemeClr val="bg1"/>
                </a:solidFill>
              </a:defRPr>
            </a:lvl1pPr>
          </a:lstStyle>
          <a:p>
            <a:r>
              <a:rPr kumimoji="0" lang="en-US" smtClean="0"/>
              <a:t>Click icon to add picture</a:t>
            </a:r>
            <a:endParaRPr kumimoji="0" lang="en-US"/>
          </a:p>
        </p:txBody>
      </p:sp>
      <p:sp>
        <p:nvSpPr>
          <p:cNvPr id="4" name="Text Placeholder 3"/>
          <p:cNvSpPr>
            <a:spLocks noGrp="1"/>
          </p:cNvSpPr>
          <p:nvPr>
            <p:ph type="body" sz="half" idx="2"/>
          </p:nvPr>
        </p:nvSpPr>
        <p:spPr>
          <a:xfrm>
            <a:off x="6629400" y="1600200"/>
            <a:ext cx="2057400" cy="4419600"/>
          </a:xfrm>
        </p:spPr>
        <p:txBody>
          <a:bodyPr anchor="t" anchorCtr="0"/>
          <a:lstStyle>
            <a:lvl1pPr marL="0" indent="0">
              <a:lnSpc>
                <a:spcPct val="125000"/>
              </a:lnSpc>
              <a:spcAft>
                <a:spcPts val="1000"/>
              </a:spcAft>
              <a:buFontTx/>
              <a:buNone/>
              <a:defRPr sz="1600" b="0">
                <a:solidFill>
                  <a:schemeClr val="tx2"/>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8" name="Date Placeholder 7"/>
          <p:cNvSpPr>
            <a:spLocks noGrp="1"/>
          </p:cNvSpPr>
          <p:nvPr>
            <p:ph type="dt" sz="half" idx="10"/>
          </p:nvPr>
        </p:nvSpPr>
        <p:spPr/>
        <p:txBody>
          <a:bodyPr/>
          <a:lstStyle/>
          <a:p>
            <a:fld id="{45172811-E106-4093-93E1-136AE080F089}" type="datetime1">
              <a:rPr lang="en-US" smtClean="0"/>
              <a:pPr/>
              <a:t>9/25/2009</a:t>
            </a:fld>
            <a:endParaRPr lang="en-US"/>
          </a:p>
        </p:txBody>
      </p:sp>
      <p:sp>
        <p:nvSpPr>
          <p:cNvPr id="9" name="Slide Number Placeholder 8"/>
          <p:cNvSpPr>
            <a:spLocks noGrp="1"/>
          </p:cNvSpPr>
          <p:nvPr>
            <p:ph type="sldNum" sz="quarter" idx="11"/>
          </p:nvPr>
        </p:nvSpPr>
        <p:spPr/>
        <p:txBody>
          <a:bodyPr/>
          <a:lstStyle/>
          <a:p>
            <a:fld id="{B7792771-043F-4AAC-BDCF-A2E876D90D09}" type="slidenum">
              <a:rPr lang="en-US" smtClean="0"/>
              <a:pPr/>
              <a:t>‹#›</a:t>
            </a:fld>
            <a:endParaRPr lang="en-US"/>
          </a:p>
        </p:txBody>
      </p:sp>
      <p:sp>
        <p:nvSpPr>
          <p:cNvPr id="10" name="Footer Placeholder 9"/>
          <p:cNvSpPr>
            <a:spLocks noGrp="1"/>
          </p:cNvSpPr>
          <p:nvPr>
            <p:ph type="ftr" sz="quarter" idx="12"/>
          </p:nvPr>
        </p:nvSpPr>
        <p:spPr/>
        <p:txBody>
          <a:bodyPr/>
          <a:lstStyle/>
          <a:p>
            <a:r>
              <a:rPr lang="en-US" smtClean="0"/>
              <a:t>Pujari welcomes you to Durga Puja 2009...</a:t>
            </a:r>
            <a:endParaRPr lang="en-US"/>
          </a:p>
        </p:txBody>
      </p:sp>
    </p:spTree>
  </p:cSld>
  <p:clrMapOvr>
    <a:masterClrMapping/>
  </p:clrMapOvr>
  <p:transition spd="med" advClick="0" advTm="10000">
    <p:dissolv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Text Placeholder 8"/>
          <p:cNvSpPr>
            <a:spLocks noGrp="1"/>
          </p:cNvSpPr>
          <p:nvPr>
            <p:ph type="body" idx="1"/>
          </p:nvPr>
        </p:nvSpPr>
        <p:spPr>
          <a:xfrm>
            <a:off x="457200" y="1447800"/>
            <a:ext cx="8229600" cy="46783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5791200" y="6203667"/>
            <a:ext cx="2590800" cy="384048"/>
          </a:xfrm>
          <a:prstGeom prst="rect">
            <a:avLst/>
          </a:prstGeom>
        </p:spPr>
        <p:txBody>
          <a:bodyPr vert="horz" anchor="ctr" anchorCtr="0"/>
          <a:lstStyle>
            <a:lvl1pPr algn="l" eaLnBrk="1" latinLnBrk="0" hangingPunct="1">
              <a:defRPr kumimoji="0" sz="1200">
                <a:solidFill>
                  <a:schemeClr val="tx2"/>
                </a:solidFill>
              </a:defRPr>
            </a:lvl1pPr>
          </a:lstStyle>
          <a:p>
            <a:fld id="{BCCDD1C6-B89D-4659-9E65-CDA2DF04414A}" type="datetime1">
              <a:rPr lang="en-US" smtClean="0"/>
              <a:pPr/>
              <a:t>9/25/2009</a:t>
            </a:fld>
            <a:endParaRPr lang="en-US"/>
          </a:p>
        </p:txBody>
      </p:sp>
      <p:sp>
        <p:nvSpPr>
          <p:cNvPr id="10" name="Footer Placeholder 9"/>
          <p:cNvSpPr>
            <a:spLocks noGrp="1"/>
          </p:cNvSpPr>
          <p:nvPr>
            <p:ph type="ftr" sz="quarter" idx="3"/>
          </p:nvPr>
        </p:nvSpPr>
        <p:spPr>
          <a:xfrm>
            <a:off x="2133600" y="6203667"/>
            <a:ext cx="3581400" cy="384048"/>
          </a:xfrm>
          <a:prstGeom prst="rect">
            <a:avLst/>
          </a:prstGeom>
        </p:spPr>
        <p:txBody>
          <a:bodyPr vert="horz" anchor="ctr" anchorCtr="0"/>
          <a:lstStyle>
            <a:lvl1pPr algn="r" eaLnBrk="1" latinLnBrk="0" hangingPunct="1">
              <a:defRPr kumimoji="0" sz="1200">
                <a:solidFill>
                  <a:schemeClr val="tx2"/>
                </a:solidFill>
              </a:defRPr>
            </a:lvl1pPr>
          </a:lstStyle>
          <a:p>
            <a:r>
              <a:rPr lang="en-US" smtClean="0"/>
              <a:t>Pujari welcomes you to Durga Puja 2009...</a:t>
            </a:r>
            <a:endParaRPr lang="en-US"/>
          </a:p>
        </p:txBody>
      </p:sp>
      <p:sp>
        <p:nvSpPr>
          <p:cNvPr id="22" name="Slide Number Placeholder 21"/>
          <p:cNvSpPr>
            <a:spLocks noGrp="1"/>
          </p:cNvSpPr>
          <p:nvPr>
            <p:ph type="sldNum" sz="quarter" idx="4"/>
          </p:nvPr>
        </p:nvSpPr>
        <p:spPr>
          <a:xfrm>
            <a:off x="8410575" y="6181531"/>
            <a:ext cx="609600" cy="457200"/>
          </a:xfrm>
          <a:prstGeom prst="rect">
            <a:avLst/>
          </a:prstGeom>
          <a:noFill/>
        </p:spPr>
        <p:txBody>
          <a:bodyPr vert="horz" lIns="0" tIns="0" rIns="0" bIns="0" anchor="ctr" anchorCtr="0">
            <a:noAutofit/>
          </a:bodyPr>
          <a:lstStyle>
            <a:lvl1pPr algn="ctr" eaLnBrk="1" latinLnBrk="0" hangingPunct="1">
              <a:defRPr kumimoji="0" sz="1600" baseline="0">
                <a:solidFill>
                  <a:schemeClr val="tx2"/>
                </a:solidFill>
              </a:defRPr>
            </a:lvl1pPr>
          </a:lstStyle>
          <a:p>
            <a:fld id="{B7792771-043F-4AAC-BDCF-A2E876D90D09}" type="slidenum">
              <a:rPr lang="en-US" smtClean="0"/>
              <a:pPr/>
              <a:t>‹#›</a:t>
            </a:fld>
            <a:endParaRPr lang="en-US"/>
          </a:p>
        </p:txBody>
      </p:sp>
      <p:sp>
        <p:nvSpPr>
          <p:cNvPr id="5" name="Title Placeholder 4"/>
          <p:cNvSpPr>
            <a:spLocks noGrp="1"/>
          </p:cNvSpPr>
          <p:nvPr>
            <p:ph type="title"/>
          </p:nvPr>
        </p:nvSpPr>
        <p:spPr>
          <a:xfrm>
            <a:off x="457200" y="152400"/>
            <a:ext cx="8229600" cy="1219200"/>
          </a:xfrm>
          <a:prstGeom prst="rect">
            <a:avLst/>
          </a:prstGeom>
          <a:ln w="6350" cap="rnd">
            <a:noFill/>
          </a:ln>
        </p:spPr>
        <p:txBody>
          <a:bodyPr vert="horz" anchor="b" anchorCtr="0">
            <a:normAutofit/>
          </a:bodyPr>
          <a:lstStyle/>
          <a:p>
            <a:r>
              <a:rPr kumimoji="0" lang="en-US" smtClean="0"/>
              <a:t>Click to edit Master title style</a:t>
            </a:r>
            <a:endParaRPr kumimoji="0" lang="en-US"/>
          </a:p>
        </p:txBody>
      </p:sp>
    </p:spTree>
  </p:cSld>
  <p:clrMap bg1="dk1" tx1="lt1" bg2="dk2" tx2="lt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ransition spd="med" advClick="0" advTm="10000">
    <p:dissolve/>
  </p:transition>
  <p:hf sldNum="0" hdr="0" ftr="0" dt="0"/>
  <p:txStyles>
    <p:titleStyle>
      <a:lvl1pPr algn="l" rtl="0" eaLnBrk="1" latinLnBrk="0" hangingPunct="1">
        <a:spcBef>
          <a:spcPct val="0"/>
        </a:spcBef>
        <a:buNone/>
        <a:defRPr kumimoji="0" lang="en-US" sz="4200" b="0" kern="1200" spc="-100" baseline="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latin typeface="+mj-lt"/>
          <a:ea typeface="+mj-ea"/>
          <a:cs typeface="+mj-cs"/>
        </a:defRPr>
      </a:lvl1pPr>
    </p:titleStyle>
    <p:bodyStyle>
      <a:lvl1pPr marL="274320" indent="-274320" algn="l" rtl="0" eaLnBrk="1" latinLnBrk="0" hangingPunct="1">
        <a:spcBef>
          <a:spcPts val="600"/>
        </a:spcBef>
        <a:buClr>
          <a:schemeClr val="accent2"/>
        </a:buClr>
        <a:buSzPct val="85000"/>
        <a:buFont typeface="Wingdings 2"/>
        <a:buChar char=""/>
        <a:defRPr kumimoji="0" sz="2600" kern="1200">
          <a:solidFill>
            <a:schemeClr val="tx1"/>
          </a:solidFill>
          <a:latin typeface="+mn-lt"/>
          <a:ea typeface="+mn-ea"/>
          <a:cs typeface="+mn-cs"/>
        </a:defRPr>
      </a:lvl1pPr>
      <a:lvl2pPr marL="640080" indent="-274320" algn="l" rtl="0" eaLnBrk="1" latinLnBrk="0" hangingPunct="1">
        <a:spcBef>
          <a:spcPts val="300"/>
        </a:spcBef>
        <a:buClr>
          <a:schemeClr val="accent2">
            <a:shade val="75000"/>
          </a:schemeClr>
        </a:buClr>
        <a:buSzPct val="85000"/>
        <a:buFont typeface="Wingdings 2"/>
        <a:buChar char=""/>
        <a:defRPr kumimoji="0" sz="2400" kern="1200">
          <a:solidFill>
            <a:schemeClr val="tx2"/>
          </a:solidFill>
          <a:latin typeface="+mn-lt"/>
          <a:ea typeface="+mn-ea"/>
          <a:cs typeface="+mn-cs"/>
        </a:defRPr>
      </a:lvl2pPr>
      <a:lvl3pPr marL="1005840" indent="-228600" algn="l" rtl="0" eaLnBrk="1" latinLnBrk="0" hangingPunct="1">
        <a:spcBef>
          <a:spcPts val="300"/>
        </a:spcBef>
        <a:buClr>
          <a:schemeClr val="accent2">
            <a:shade val="50000"/>
          </a:schemeClr>
        </a:buClr>
        <a:buSzPct val="85000"/>
        <a:buFont typeface="Wingdings 2"/>
        <a:buChar char=""/>
        <a:defRPr kumimoji="0" sz="2100" kern="1200">
          <a:solidFill>
            <a:schemeClr val="tx1"/>
          </a:solidFill>
          <a:latin typeface="+mn-lt"/>
          <a:ea typeface="+mn-ea"/>
          <a:cs typeface="+mn-cs"/>
        </a:defRPr>
      </a:lvl3pPr>
      <a:lvl4pPr marL="1280160" indent="-228600" algn="l" rtl="0" eaLnBrk="1" latinLnBrk="0" hangingPunct="1">
        <a:spcBef>
          <a:spcPts val="300"/>
        </a:spcBef>
        <a:buClr>
          <a:schemeClr val="accent2">
            <a:shade val="75000"/>
          </a:schemeClr>
        </a:buClr>
        <a:buSzPct val="85000"/>
        <a:buFont typeface="Wingdings 2" pitchFamily="18" charset="2"/>
        <a:buChar char=""/>
        <a:defRPr kumimoji="0" sz="1900" kern="1200">
          <a:solidFill>
            <a:schemeClr val="tx1"/>
          </a:solidFill>
          <a:latin typeface="+mn-lt"/>
          <a:ea typeface="+mn-ea"/>
          <a:cs typeface="+mn-cs"/>
        </a:defRPr>
      </a:lvl4pPr>
      <a:lvl5pPr marL="1554480" indent="-228600" algn="l" rtl="0" eaLnBrk="1" latinLnBrk="0" hangingPunct="1">
        <a:spcBef>
          <a:spcPts val="340"/>
        </a:spcBef>
        <a:buClr>
          <a:schemeClr val="accent2">
            <a:shade val="75000"/>
          </a:schemeClr>
        </a:buClr>
        <a:buSzPct val="85000"/>
        <a:buFont typeface="Wingdings 2" pitchFamily="18" charset="2"/>
        <a:buChar char=""/>
        <a:defRPr kumimoji="0" sz="1600" kern="1200">
          <a:solidFill>
            <a:schemeClr val="tx1"/>
          </a:solidFill>
          <a:latin typeface="+mn-lt"/>
          <a:ea typeface="+mn-ea"/>
          <a:cs typeface="+mn-cs"/>
        </a:defRPr>
      </a:lvl5pPr>
      <a:lvl6pPr marL="1828800" indent="-228600" algn="l" rtl="0" eaLnBrk="1" latinLnBrk="0" hangingPunct="1">
        <a:spcBef>
          <a:spcPts val="340"/>
        </a:spcBef>
        <a:buClr>
          <a:schemeClr val="accent2">
            <a:shade val="75000"/>
          </a:schemeClr>
        </a:buClr>
        <a:buSzPct val="85000"/>
        <a:buFont typeface="Wingdings 2" pitchFamily="18" charset="2"/>
        <a:buChar char="?"/>
        <a:defRPr kumimoji="0" sz="1700" kern="1200">
          <a:solidFill>
            <a:schemeClr val="tx1"/>
          </a:solidFill>
          <a:latin typeface="+mn-lt"/>
          <a:ea typeface="+mn-ea"/>
          <a:cs typeface="+mn-cs"/>
        </a:defRPr>
      </a:lvl6pPr>
      <a:lvl7pPr marL="2011680" indent="-182880" algn="l" rtl="0" eaLnBrk="1" latinLnBrk="0" hangingPunct="1">
        <a:spcBef>
          <a:spcPts val="340"/>
        </a:spcBef>
        <a:buClr>
          <a:schemeClr val="accent2">
            <a:shade val="75000"/>
          </a:schemeClr>
        </a:buClr>
        <a:buSzPct val="85000"/>
        <a:buFont typeface="Wingdings 2" pitchFamily="18" charset="2"/>
        <a:buChar char="?"/>
        <a:defRPr kumimoji="0" sz="1600" kern="1200" baseline="0">
          <a:solidFill>
            <a:schemeClr val="tx1"/>
          </a:solidFill>
          <a:latin typeface="+mn-lt"/>
          <a:ea typeface="+mn-ea"/>
          <a:cs typeface="+mn-cs"/>
        </a:defRPr>
      </a:lvl7pPr>
      <a:lvl8pPr marL="228600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8pPr>
      <a:lvl9pPr marL="2560320" indent="-182880" algn="l" rtl="0" eaLnBrk="1" latinLnBrk="0" hangingPunct="1">
        <a:spcBef>
          <a:spcPts val="340"/>
        </a:spcBef>
        <a:buClr>
          <a:schemeClr val="accent2">
            <a:shade val="75000"/>
          </a:schemeClr>
        </a:buClr>
        <a:buSzPct val="85000"/>
        <a:buFont typeface="Wingdings 2" pitchFamily="18" charset="2"/>
        <a:buChar char="?"/>
        <a:defRPr kumimoji="0" sz="15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jpe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_rels/slide12.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jpe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jpe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jpe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_rels/slide18.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jpe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jpe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jpe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_rels/slide24.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jpe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jpe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8.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3.png"/><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jpe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_rels/slide6.xml.rels><?xml version="1.0" encoding="UTF-8" standalone="yes"?>
<Relationships xmlns="http://schemas.openxmlformats.org/package/2006/relationships"><Relationship Id="rId8" Type="http://schemas.openxmlformats.org/officeDocument/2006/relationships/image" Target="../media/image15.jpeg"/><Relationship Id="rId13" Type="http://schemas.openxmlformats.org/officeDocument/2006/relationships/image" Target="../media/image11.png"/><Relationship Id="rId3" Type="http://schemas.openxmlformats.org/officeDocument/2006/relationships/image" Target="../media/image9.png"/><Relationship Id="rId7" Type="http://schemas.openxmlformats.org/officeDocument/2006/relationships/image" Target="../media/image14.jpeg"/><Relationship Id="rId12" Type="http://schemas.openxmlformats.org/officeDocument/2006/relationships/image" Target="../media/image1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3.jpeg"/><Relationship Id="rId11" Type="http://schemas.openxmlformats.org/officeDocument/2006/relationships/image" Target="../media/image18.png"/><Relationship Id="rId5" Type="http://schemas.openxmlformats.org/officeDocument/2006/relationships/image" Target="../media/image12.jpeg"/><Relationship Id="rId10" Type="http://schemas.openxmlformats.org/officeDocument/2006/relationships/image" Target="../media/image17.png"/><Relationship Id="rId4" Type="http://schemas.openxmlformats.org/officeDocument/2006/relationships/image" Target="../media/image10.jpeg"/><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4.jpeg"/><Relationship Id="rId13" Type="http://schemas.openxmlformats.org/officeDocument/2006/relationships/image" Target="../media/image19.png"/><Relationship Id="rId3" Type="http://schemas.openxmlformats.org/officeDocument/2006/relationships/image" Target="../media/image9.png"/><Relationship Id="rId7" Type="http://schemas.openxmlformats.org/officeDocument/2006/relationships/image" Target="../media/image13.jpeg"/><Relationship Id="rId12"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62200" y="838200"/>
            <a:ext cx="4800600" cy="1200329"/>
          </a:xfrm>
          <a:prstGeom prst="rect">
            <a:avLst/>
          </a:prstGeom>
          <a:noFill/>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sz="7200" dirty="0" smtClean="0">
                <a:solidFill>
                  <a:schemeClr val="accent3"/>
                </a:solidFill>
                <a:latin typeface="Vivaldi" pitchFamily="66" charset="0"/>
                <a:cs typeface="Raavi" pitchFamily="2" charset="0"/>
              </a:rPr>
              <a:t>Pujari Atlanta </a:t>
            </a:r>
            <a:endParaRPr lang="en-US" sz="7200" dirty="0">
              <a:solidFill>
                <a:schemeClr val="accent3"/>
              </a:solidFill>
              <a:latin typeface="Vivaldi" pitchFamily="66" charset="0"/>
              <a:cs typeface="Raavi" pitchFamily="2" charset="0"/>
            </a:endParaRPr>
          </a:p>
        </p:txBody>
      </p:sp>
      <p:sp>
        <p:nvSpPr>
          <p:cNvPr id="5" name="TextBox 4"/>
          <p:cNvSpPr txBox="1"/>
          <p:nvPr/>
        </p:nvSpPr>
        <p:spPr>
          <a:xfrm>
            <a:off x="2057400" y="2362200"/>
            <a:ext cx="5562600" cy="1754326"/>
          </a:xfrm>
          <a:prstGeom prst="rect">
            <a:avLst/>
          </a:prstGeom>
          <a:noFill/>
        </p:spPr>
        <p:txBody>
          <a:bodyPr wrap="square" rtlCol="0">
            <a:spAutoFit/>
          </a:bodyPr>
          <a:lstStyle/>
          <a:p>
            <a:pPr algn="ctr"/>
            <a:r>
              <a:rPr lang="en-US" sz="3600" dirty="0" smtClean="0">
                <a:solidFill>
                  <a:schemeClr val="bg1"/>
                </a:solidFill>
                <a:latin typeface="Jokerman" pitchFamily="82" charset="0"/>
                <a:cs typeface="Raavi" pitchFamily="2" charset="0"/>
              </a:rPr>
              <a:t>welcomes you</a:t>
            </a:r>
          </a:p>
          <a:p>
            <a:pPr algn="ctr"/>
            <a:r>
              <a:rPr lang="en-US" sz="3600" dirty="0" smtClean="0">
                <a:solidFill>
                  <a:schemeClr val="bg1"/>
                </a:solidFill>
                <a:latin typeface="Jokerman" pitchFamily="82" charset="0"/>
                <a:cs typeface="Raavi" pitchFamily="2" charset="0"/>
              </a:rPr>
              <a:t>to</a:t>
            </a:r>
          </a:p>
          <a:p>
            <a:pPr algn="ctr"/>
            <a:r>
              <a:rPr lang="en-US" sz="3600" dirty="0" smtClean="0">
                <a:solidFill>
                  <a:schemeClr val="bg1"/>
                </a:solidFill>
                <a:latin typeface="Jokerman" pitchFamily="82" charset="0"/>
                <a:cs typeface="Raavi" pitchFamily="2" charset="0"/>
              </a:rPr>
              <a:t>Durga Puja 2009  </a:t>
            </a:r>
            <a:endParaRPr lang="en-US" sz="3600" dirty="0">
              <a:solidFill>
                <a:schemeClr val="bg1"/>
              </a:solidFill>
              <a:latin typeface="Jokerman" pitchFamily="82" charset="0"/>
              <a:cs typeface="Raavi" pitchFamily="2" charset="0"/>
            </a:endParaRPr>
          </a:p>
        </p:txBody>
      </p:sp>
      <p:sp>
        <p:nvSpPr>
          <p:cNvPr id="6" name="TextBox 5"/>
          <p:cNvSpPr txBox="1"/>
          <p:nvPr/>
        </p:nvSpPr>
        <p:spPr>
          <a:xfrm>
            <a:off x="1066800" y="4648200"/>
            <a:ext cx="7162800" cy="1107996"/>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1">
            <a:schemeClr val="accent2"/>
          </a:lnRef>
          <a:fillRef idx="3">
            <a:schemeClr val="accent2"/>
          </a:fillRef>
          <a:effectRef idx="2">
            <a:schemeClr val="accent2"/>
          </a:effectRef>
          <a:fontRef idx="minor">
            <a:schemeClr val="lt1"/>
          </a:fontRef>
        </p:style>
        <p:txBody>
          <a:bodyPr wrap="square" rtlCol="0">
            <a:spAutoFit/>
          </a:bodyPr>
          <a:lstStyle/>
          <a:p>
            <a:pPr algn="ctr"/>
            <a:r>
              <a:rPr lang="en-US" sz="6600" dirty="0" smtClean="0">
                <a:solidFill>
                  <a:schemeClr val="accent3"/>
                </a:solidFill>
                <a:latin typeface="Vivaldi" pitchFamily="66" charset="0"/>
              </a:rPr>
              <a:t>Sharada Shubbeccha</a:t>
            </a:r>
            <a:endParaRPr lang="en-US" sz="6600" dirty="0">
              <a:solidFill>
                <a:schemeClr val="accent3"/>
              </a:solidFill>
              <a:latin typeface="Vivaldi" pitchFamily="66" charset="0"/>
            </a:endParaRPr>
          </a:p>
        </p:txBody>
      </p:sp>
      <p:pic>
        <p:nvPicPr>
          <p:cNvPr id="1026" name="Picture 2" descr="C:\Users\Rupak\Pictures\pujarilogo.png"/>
          <p:cNvPicPr>
            <a:picLocks noChangeAspect="1" noChangeArrowheads="1"/>
          </p:cNvPicPr>
          <p:nvPr/>
        </p:nvPicPr>
        <p:blipFill>
          <a:blip r:embed="rId2" cstate="print"/>
          <a:srcRect/>
          <a:stretch>
            <a:fillRect/>
          </a:stretch>
        </p:blipFill>
        <p:spPr bwMode="auto">
          <a:xfrm>
            <a:off x="685800" y="381000"/>
            <a:ext cx="1524000" cy="2126343"/>
          </a:xfrm>
          <a:prstGeom prst="rect">
            <a:avLst/>
          </a:prstGeom>
          <a:noFill/>
          <a:effectLst>
            <a:softEdge rad="127000"/>
          </a:effectLst>
        </p:spPr>
      </p:pic>
    </p:spTree>
  </p:cSld>
  <p:clrMapOvr>
    <a:masterClrMapping/>
  </p:clrMapOvr>
  <p:transition spd="med" advClick="0" advTm="30000">
    <p:newsflash/>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Rupak\Pictures\Pujari\GreenTheme_2.png"/>
          <p:cNvPicPr>
            <a:picLocks noChangeAspect="1" noChangeArrowheads="1"/>
          </p:cNvPicPr>
          <p:nvPr/>
        </p:nvPicPr>
        <p:blipFill>
          <a:blip r:embed="rId2" cstate="print"/>
          <a:srcRect/>
          <a:stretch>
            <a:fillRect/>
          </a:stretch>
        </p:blipFill>
        <p:spPr bwMode="auto">
          <a:xfrm>
            <a:off x="0" y="0"/>
            <a:ext cx="9144000" cy="6858000"/>
          </a:xfrm>
          <a:prstGeom prst="rect">
            <a:avLst/>
          </a:prstGeom>
          <a:noFill/>
        </p:spPr>
      </p:pic>
    </p:spTree>
  </p:cSld>
  <p:clrMapOvr>
    <a:masterClrMapping/>
  </p:clrMapOvr>
  <p:transition spd="med" advClick="0" advTm="20000">
    <p:dissolv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1981200" y="30480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6482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639056"/>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9" name="Picture 5" descr="C:\Users\Rupak\Videos\trailers\FrontFacingInsideCover_patelbro.png"/>
          <p:cNvPicPr>
            <a:picLocks noChangeAspect="1" noChangeArrowheads="1"/>
          </p:cNvPicPr>
          <p:nvPr/>
        </p:nvPicPr>
        <p:blipFill>
          <a:blip r:embed="rId5" cstate="print"/>
          <a:srcRect/>
          <a:stretch>
            <a:fillRect/>
          </a:stretch>
        </p:blipFill>
        <p:spPr bwMode="auto">
          <a:xfrm>
            <a:off x="2133600" y="412377"/>
            <a:ext cx="1388918" cy="1797423"/>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6" cstate="print"/>
          <a:srcRect/>
          <a:stretch>
            <a:fillRect/>
          </a:stretch>
        </p:blipFill>
        <p:spPr bwMode="auto">
          <a:xfrm>
            <a:off x="3886199" y="412377"/>
            <a:ext cx="1388917" cy="1797423"/>
          </a:xfrm>
          <a:prstGeom prst="rect">
            <a:avLst/>
          </a:prstGeom>
          <a:noFill/>
        </p:spPr>
      </p:pic>
      <p:pic>
        <p:nvPicPr>
          <p:cNvPr id="1037" name="Picture 13" descr="C:\Users\Rupak\Videos\trailers\PC_Right_center_Sonal.JPG"/>
          <p:cNvPicPr>
            <a:picLocks noChangeAspect="1" noChangeArrowheads="1"/>
          </p:cNvPicPr>
          <p:nvPr/>
        </p:nvPicPr>
        <p:blipFill>
          <a:blip r:embed="rId7"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8"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9"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10"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1"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2"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3" cstate="print"/>
          <a:srcRect/>
          <a:stretch>
            <a:fillRect/>
          </a:stretch>
        </p:blipFill>
        <p:spPr bwMode="auto">
          <a:xfrm>
            <a:off x="381000" y="412378"/>
            <a:ext cx="1411860" cy="1828800"/>
          </a:xfrm>
          <a:prstGeom prst="rect">
            <a:avLst/>
          </a:prstGeom>
          <a:noFill/>
        </p:spPr>
      </p:pic>
      <p:pic>
        <p:nvPicPr>
          <p:cNvPr id="15" name="Picture 13" descr="C:\Users\Rupak\Videos\trailers\PC_Right_center_Sonal.JPG"/>
          <p:cNvPicPr>
            <a:picLocks noChangeAspect="1" noChangeArrowheads="1"/>
          </p:cNvPicPr>
          <p:nvPr/>
        </p:nvPicPr>
        <p:blipFill>
          <a:blip r:embed="rId7" cstate="print"/>
          <a:srcRect/>
          <a:stretch>
            <a:fillRect/>
          </a:stretch>
        </p:blipFill>
        <p:spPr bwMode="auto">
          <a:xfrm>
            <a:off x="2133600" y="274087"/>
            <a:ext cx="4953000" cy="6431513"/>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000" fill="hold"/>
                                        <p:tgtEl>
                                          <p:spTgt spid="15"/>
                                        </p:tgtEl>
                                        <p:attrNameLst>
                                          <p:attrName>ppt_w</p:attrName>
                                        </p:attrNameLst>
                                      </p:cBhvr>
                                      <p:tavLst>
                                        <p:tav tm="0">
                                          <p:val>
                                            <p:fltVal val="0"/>
                                          </p:val>
                                        </p:tav>
                                        <p:tav tm="100000">
                                          <p:val>
                                            <p:strVal val="#ppt_w"/>
                                          </p:val>
                                        </p:tav>
                                      </p:tavLst>
                                    </p:anim>
                                    <p:anim calcmode="lin" valueType="num">
                                      <p:cBhvr>
                                        <p:cTn id="8" dur="3000" fill="hold"/>
                                        <p:tgtEl>
                                          <p:spTgt spid="15"/>
                                        </p:tgtEl>
                                        <p:attrNameLst>
                                          <p:attrName>ppt_h</p:attrName>
                                        </p:attrNameLst>
                                      </p:cBhvr>
                                      <p:tavLst>
                                        <p:tav tm="0">
                                          <p:val>
                                            <p:fltVal val="0"/>
                                          </p:val>
                                        </p:tav>
                                        <p:tav tm="100000">
                                          <p:val>
                                            <p:strVal val="#ppt_h"/>
                                          </p:val>
                                        </p:tav>
                                      </p:tavLst>
                                    </p:anim>
                                    <p:animEffect transition="in" filter="fade">
                                      <p:cBhvr>
                                        <p:cTn id="9" dur="3000"/>
                                        <p:tgtEl>
                                          <p:spTgt spid="15"/>
                                        </p:tgtEl>
                                      </p:cBhvr>
                                    </p:animEffect>
                                  </p:childTnLst>
                                </p:cTn>
                              </p:par>
                              <p:par>
                                <p:cTn id="10" presetID="6" presetClass="emph" presetSubtype="0" fill="hold" nodeType="withEffect">
                                  <p:stCondLst>
                                    <p:cond delay="15000"/>
                                  </p:stCondLst>
                                  <p:childTnLst>
                                    <p:animScale>
                                      <p:cBhvr>
                                        <p:cTn id="11" dur="3000" fill="hold"/>
                                        <p:tgtEl>
                                          <p:spTgt spid="15"/>
                                        </p:tgtEl>
                                      </p:cBhvr>
                                      <p:by x="25000" y="25000"/>
                                    </p:animScale>
                                  </p:childTnLst>
                                </p:cTn>
                              </p:par>
                              <p:par>
                                <p:cTn id="12" presetID="0" presetClass="path" presetSubtype="0" accel="50000" decel="50000" fill="hold" nodeType="withEffect">
                                  <p:stCondLst>
                                    <p:cond delay="15000"/>
                                  </p:stCondLst>
                                  <p:childTnLst>
                                    <p:animMotion origin="layout" path="M 3.33333E-6 3.7037E-6 L 0.20416 -0.38658 " pathEditMode="fixed" rAng="0" ptsTypes="AA">
                                      <p:cBhvr>
                                        <p:cTn id="13" dur="3000" fill="hold"/>
                                        <p:tgtEl>
                                          <p:spTgt spid="15"/>
                                        </p:tgtEl>
                                        <p:attrNameLst>
                                          <p:attrName>ppt_x</p:attrName>
                                          <p:attrName>ppt_y</p:attrName>
                                        </p:attrNameLst>
                                      </p:cBhvr>
                                      <p:rCtr x="102" y="-193"/>
                                    </p:animMotion>
                                  </p:childTnLst>
                                </p:cTn>
                              </p:par>
                              <p:par>
                                <p:cTn id="14" presetID="35" presetClass="exit" presetSubtype="0" fill="hold" nodeType="withEffect">
                                  <p:stCondLst>
                                    <p:cond delay="15000"/>
                                  </p:stCondLst>
                                  <p:childTnLst>
                                    <p:animEffect transition="out" filter="fade">
                                      <p:cBhvr>
                                        <p:cTn id="15" dur="2000"/>
                                        <p:tgtEl>
                                          <p:spTgt spid="15"/>
                                        </p:tgtEl>
                                      </p:cBhvr>
                                    </p:animEffect>
                                    <p:anim calcmode="lin" valueType="num">
                                      <p:cBhvr>
                                        <p:cTn id="16" dur="2000"/>
                                        <p:tgtEl>
                                          <p:spTgt spid="15"/>
                                        </p:tgtEl>
                                        <p:attrNameLst>
                                          <p:attrName>style.rotation</p:attrName>
                                        </p:attrNameLst>
                                      </p:cBhvr>
                                      <p:tavLst>
                                        <p:tav tm="0">
                                          <p:val>
                                            <p:fltVal val="0"/>
                                          </p:val>
                                        </p:tav>
                                        <p:tav tm="100000">
                                          <p:val>
                                            <p:fltVal val="720"/>
                                          </p:val>
                                        </p:tav>
                                      </p:tavLst>
                                    </p:anim>
                                    <p:anim calcmode="lin" valueType="num">
                                      <p:cBhvr>
                                        <p:cTn id="17" dur="2000"/>
                                        <p:tgtEl>
                                          <p:spTgt spid="15"/>
                                        </p:tgtEl>
                                        <p:attrNameLst>
                                          <p:attrName>ppt_h</p:attrName>
                                        </p:attrNameLst>
                                      </p:cBhvr>
                                      <p:tavLst>
                                        <p:tav tm="0">
                                          <p:val>
                                            <p:strVal val="ppt_h"/>
                                          </p:val>
                                        </p:tav>
                                        <p:tav tm="100000">
                                          <p:val>
                                            <p:fltVal val="0"/>
                                          </p:val>
                                        </p:tav>
                                      </p:tavLst>
                                    </p:anim>
                                    <p:anim calcmode="lin" valueType="num">
                                      <p:cBhvr>
                                        <p:cTn id="18" dur="2000"/>
                                        <p:tgtEl>
                                          <p:spTgt spid="15"/>
                                        </p:tgtEl>
                                        <p:attrNameLst>
                                          <p:attrName>ppt_w</p:attrName>
                                        </p:attrNameLst>
                                      </p:cBhvr>
                                      <p:tavLst>
                                        <p:tav tm="0">
                                          <p:val>
                                            <p:strVal val="ppt_w"/>
                                          </p:val>
                                        </p:tav>
                                        <p:tav tm="100000">
                                          <p:val>
                                            <p:fltVal val="0"/>
                                          </p:val>
                                        </p:tav>
                                      </p:tavLst>
                                    </p:anim>
                                    <p:set>
                                      <p:cBhvr>
                                        <p:cTn id="19" dur="1" fill="hold">
                                          <p:stCondLst>
                                            <p:cond delay="1999"/>
                                          </p:stCondLst>
                                        </p:cTn>
                                        <p:tgtEl>
                                          <p:spTgt spid="15"/>
                                        </p:tgtEl>
                                        <p:attrNameLst>
                                          <p:attrName>style.visibility</p:attrName>
                                        </p:attrNameLst>
                                      </p:cBhvr>
                                      <p:to>
                                        <p:strVal val="hidden"/>
                                      </p:to>
                                    </p:set>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1981200" y="30480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6482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639056"/>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9" name="Picture 5" descr="C:\Users\Rupak\Videos\trailers\FrontFacingInsideCover_patelbro.png"/>
          <p:cNvPicPr>
            <a:picLocks noChangeAspect="1" noChangeArrowheads="1"/>
          </p:cNvPicPr>
          <p:nvPr/>
        </p:nvPicPr>
        <p:blipFill>
          <a:blip r:embed="rId5" cstate="print"/>
          <a:srcRect/>
          <a:stretch>
            <a:fillRect/>
          </a:stretch>
        </p:blipFill>
        <p:spPr bwMode="auto">
          <a:xfrm>
            <a:off x="2133600" y="412377"/>
            <a:ext cx="1388918" cy="1797423"/>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6" cstate="print"/>
          <a:srcRect/>
          <a:stretch>
            <a:fillRect/>
          </a:stretch>
        </p:blipFill>
        <p:spPr bwMode="auto">
          <a:xfrm>
            <a:off x="3886199" y="412377"/>
            <a:ext cx="1388917" cy="1797423"/>
          </a:xfrm>
          <a:prstGeom prst="rect">
            <a:avLst/>
          </a:prstGeom>
          <a:noFill/>
        </p:spPr>
      </p:pic>
      <p:pic>
        <p:nvPicPr>
          <p:cNvPr id="1037" name="Picture 13" descr="C:\Users\Rupak\Videos\trailers\PC_Right_center_Sonal.JPG"/>
          <p:cNvPicPr>
            <a:picLocks noChangeAspect="1" noChangeArrowheads="1"/>
          </p:cNvPicPr>
          <p:nvPr/>
        </p:nvPicPr>
        <p:blipFill>
          <a:blip r:embed="rId7"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8"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9"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10"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1"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2"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3" cstate="print"/>
          <a:srcRect/>
          <a:stretch>
            <a:fillRect/>
          </a:stretch>
        </p:blipFill>
        <p:spPr bwMode="auto">
          <a:xfrm>
            <a:off x="381000" y="412378"/>
            <a:ext cx="1411860" cy="1828800"/>
          </a:xfrm>
          <a:prstGeom prst="rect">
            <a:avLst/>
          </a:prstGeom>
          <a:noFill/>
        </p:spPr>
      </p:pic>
      <p:pic>
        <p:nvPicPr>
          <p:cNvPr id="15" name="Picture 9" descr="C:\Users\Rupak\Videos\trailers\PC_Left_Center_Sonal.JPG"/>
          <p:cNvPicPr>
            <a:picLocks noChangeAspect="1" noChangeArrowheads="1"/>
          </p:cNvPicPr>
          <p:nvPr/>
        </p:nvPicPr>
        <p:blipFill>
          <a:blip r:embed="rId8" cstate="print"/>
          <a:srcRect/>
          <a:stretch>
            <a:fillRect/>
          </a:stretch>
        </p:blipFill>
        <p:spPr bwMode="auto">
          <a:xfrm>
            <a:off x="2057399" y="228600"/>
            <a:ext cx="4988033" cy="6477000"/>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000" fill="hold"/>
                                        <p:tgtEl>
                                          <p:spTgt spid="15"/>
                                        </p:tgtEl>
                                        <p:attrNameLst>
                                          <p:attrName>ppt_w</p:attrName>
                                        </p:attrNameLst>
                                      </p:cBhvr>
                                      <p:tavLst>
                                        <p:tav tm="0">
                                          <p:val>
                                            <p:fltVal val="0"/>
                                          </p:val>
                                        </p:tav>
                                        <p:tav tm="100000">
                                          <p:val>
                                            <p:strVal val="#ppt_w"/>
                                          </p:val>
                                        </p:tav>
                                      </p:tavLst>
                                    </p:anim>
                                    <p:anim calcmode="lin" valueType="num">
                                      <p:cBhvr>
                                        <p:cTn id="8" dur="3000" fill="hold"/>
                                        <p:tgtEl>
                                          <p:spTgt spid="15"/>
                                        </p:tgtEl>
                                        <p:attrNameLst>
                                          <p:attrName>ppt_h</p:attrName>
                                        </p:attrNameLst>
                                      </p:cBhvr>
                                      <p:tavLst>
                                        <p:tav tm="0">
                                          <p:val>
                                            <p:fltVal val="0"/>
                                          </p:val>
                                        </p:tav>
                                        <p:tav tm="100000">
                                          <p:val>
                                            <p:strVal val="#ppt_h"/>
                                          </p:val>
                                        </p:tav>
                                      </p:tavLst>
                                    </p:anim>
                                    <p:animEffect transition="in" filter="fade">
                                      <p:cBhvr>
                                        <p:cTn id="9" dur="3000"/>
                                        <p:tgtEl>
                                          <p:spTgt spid="15"/>
                                        </p:tgtEl>
                                      </p:cBhvr>
                                    </p:animEffect>
                                  </p:childTnLst>
                                </p:cTn>
                              </p:par>
                              <p:par>
                                <p:cTn id="10" presetID="6" presetClass="emph" presetSubtype="0" fill="hold" nodeType="withEffect">
                                  <p:stCondLst>
                                    <p:cond delay="15000"/>
                                  </p:stCondLst>
                                  <p:childTnLst>
                                    <p:animScale>
                                      <p:cBhvr>
                                        <p:cTn id="11" dur="3000" fill="hold"/>
                                        <p:tgtEl>
                                          <p:spTgt spid="15"/>
                                        </p:tgtEl>
                                      </p:cBhvr>
                                      <p:by x="25000" y="25000"/>
                                    </p:animScale>
                                  </p:childTnLst>
                                </p:cTn>
                              </p:par>
                              <p:par>
                                <p:cTn id="12" presetID="0" presetClass="path" presetSubtype="0" accel="50000" decel="50000" fill="hold" nodeType="withEffect">
                                  <p:stCondLst>
                                    <p:cond delay="15000"/>
                                  </p:stCondLst>
                                  <p:childTnLst>
                                    <p:animMotion origin="layout" path="M -2.77778E-7 1.11111E-6 L 0.41667 -0.37778 " pathEditMode="fixed" ptsTypes="AA">
                                      <p:cBhvr>
                                        <p:cTn id="13" dur="3000" fill="hold"/>
                                        <p:tgtEl>
                                          <p:spTgt spid="15"/>
                                        </p:tgtEl>
                                        <p:attrNameLst>
                                          <p:attrName>ppt_x</p:attrName>
                                          <p:attrName>ppt_y</p:attrName>
                                        </p:attrNameLst>
                                      </p:cBhvr>
                                    </p:animMotion>
                                  </p:childTnLst>
                                </p:cTn>
                              </p:par>
                              <p:par>
                                <p:cTn id="14" presetID="35" presetClass="exit" presetSubtype="0" fill="hold" nodeType="withEffect">
                                  <p:stCondLst>
                                    <p:cond delay="15000"/>
                                  </p:stCondLst>
                                  <p:childTnLst>
                                    <p:animEffect transition="out" filter="fade">
                                      <p:cBhvr>
                                        <p:cTn id="15" dur="3000"/>
                                        <p:tgtEl>
                                          <p:spTgt spid="15"/>
                                        </p:tgtEl>
                                      </p:cBhvr>
                                    </p:animEffect>
                                    <p:anim calcmode="lin" valueType="num">
                                      <p:cBhvr>
                                        <p:cTn id="16" dur="3000"/>
                                        <p:tgtEl>
                                          <p:spTgt spid="15"/>
                                        </p:tgtEl>
                                        <p:attrNameLst>
                                          <p:attrName>style.rotation</p:attrName>
                                        </p:attrNameLst>
                                      </p:cBhvr>
                                      <p:tavLst>
                                        <p:tav tm="0">
                                          <p:val>
                                            <p:fltVal val="0"/>
                                          </p:val>
                                        </p:tav>
                                        <p:tav tm="100000">
                                          <p:val>
                                            <p:fltVal val="720"/>
                                          </p:val>
                                        </p:tav>
                                      </p:tavLst>
                                    </p:anim>
                                    <p:anim calcmode="lin" valueType="num">
                                      <p:cBhvr>
                                        <p:cTn id="17" dur="3000"/>
                                        <p:tgtEl>
                                          <p:spTgt spid="15"/>
                                        </p:tgtEl>
                                        <p:attrNameLst>
                                          <p:attrName>ppt_h</p:attrName>
                                        </p:attrNameLst>
                                      </p:cBhvr>
                                      <p:tavLst>
                                        <p:tav tm="0">
                                          <p:val>
                                            <p:strVal val="ppt_h"/>
                                          </p:val>
                                        </p:tav>
                                        <p:tav tm="100000">
                                          <p:val>
                                            <p:fltVal val="0"/>
                                          </p:val>
                                        </p:tav>
                                      </p:tavLst>
                                    </p:anim>
                                    <p:anim calcmode="lin" valueType="num">
                                      <p:cBhvr>
                                        <p:cTn id="18" dur="3000"/>
                                        <p:tgtEl>
                                          <p:spTgt spid="15"/>
                                        </p:tgtEl>
                                        <p:attrNameLst>
                                          <p:attrName>ppt_w</p:attrName>
                                        </p:attrNameLst>
                                      </p:cBhvr>
                                      <p:tavLst>
                                        <p:tav tm="0">
                                          <p:val>
                                            <p:strVal val="ppt_w"/>
                                          </p:val>
                                        </p:tav>
                                        <p:tav tm="100000">
                                          <p:val>
                                            <p:fltVal val="0"/>
                                          </p:val>
                                        </p:tav>
                                      </p:tavLst>
                                    </p:anim>
                                    <p:set>
                                      <p:cBhvr>
                                        <p:cTn id="19" dur="1" fill="hold">
                                          <p:stCondLst>
                                            <p:cond delay="2999"/>
                                          </p:stCondLst>
                                        </p:cTn>
                                        <p:tgtEl>
                                          <p:spTgt spid="15"/>
                                        </p:tgtEl>
                                        <p:attrNameLst>
                                          <p:attrName>style.visibility</p:attrName>
                                        </p:attrNameLst>
                                      </p:cBhvr>
                                      <p:to>
                                        <p:strVal val="hidden"/>
                                      </p:to>
                                    </p:set>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Rupak\Pictures\Pujari\GreenTheme_1.png"/>
          <p:cNvPicPr>
            <a:picLocks noChangeAspect="1" noChangeArrowheads="1"/>
          </p:cNvPicPr>
          <p:nvPr/>
        </p:nvPicPr>
        <p:blipFill>
          <a:blip r:embed="rId2" cstate="print"/>
          <a:srcRect/>
          <a:stretch>
            <a:fillRect/>
          </a:stretch>
        </p:blipFill>
        <p:spPr bwMode="auto">
          <a:xfrm>
            <a:off x="0" y="0"/>
            <a:ext cx="9144000" cy="6858000"/>
          </a:xfrm>
          <a:prstGeom prst="rect">
            <a:avLst/>
          </a:prstGeom>
          <a:noFill/>
        </p:spPr>
      </p:pic>
    </p:spTree>
  </p:cSld>
  <p:clrMapOvr>
    <a:masterClrMapping/>
  </p:clrMapOvr>
  <p:transition spd="med" advClick="0" advTm="20000">
    <p:dissolv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1981200" y="30480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6482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639056"/>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9" name="Picture 5" descr="C:\Users\Rupak\Videos\trailers\FrontFacingInsideCover_patelbro.png"/>
          <p:cNvPicPr>
            <a:picLocks noChangeAspect="1" noChangeArrowheads="1"/>
          </p:cNvPicPr>
          <p:nvPr/>
        </p:nvPicPr>
        <p:blipFill>
          <a:blip r:embed="rId5" cstate="print"/>
          <a:srcRect/>
          <a:stretch>
            <a:fillRect/>
          </a:stretch>
        </p:blipFill>
        <p:spPr bwMode="auto">
          <a:xfrm>
            <a:off x="2133600" y="412377"/>
            <a:ext cx="1388918" cy="1797423"/>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6" cstate="print"/>
          <a:srcRect/>
          <a:stretch>
            <a:fillRect/>
          </a:stretch>
        </p:blipFill>
        <p:spPr bwMode="auto">
          <a:xfrm>
            <a:off x="3886199" y="412377"/>
            <a:ext cx="1388917" cy="1797423"/>
          </a:xfrm>
          <a:prstGeom prst="rect">
            <a:avLst/>
          </a:prstGeom>
          <a:noFill/>
        </p:spPr>
      </p:pic>
      <p:pic>
        <p:nvPicPr>
          <p:cNvPr id="1037" name="Picture 13" descr="C:\Users\Rupak\Videos\trailers\PC_Right_center_Sonal.JPG"/>
          <p:cNvPicPr>
            <a:picLocks noChangeAspect="1" noChangeArrowheads="1"/>
          </p:cNvPicPr>
          <p:nvPr/>
        </p:nvPicPr>
        <p:blipFill>
          <a:blip r:embed="rId7"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8"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9"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10"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1"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2"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3" cstate="print"/>
          <a:srcRect/>
          <a:stretch>
            <a:fillRect/>
          </a:stretch>
        </p:blipFill>
        <p:spPr bwMode="auto">
          <a:xfrm>
            <a:off x="381000" y="412378"/>
            <a:ext cx="1411860" cy="1828800"/>
          </a:xfrm>
          <a:prstGeom prst="rect">
            <a:avLst/>
          </a:prstGeom>
          <a:noFill/>
        </p:spPr>
      </p:pic>
      <p:pic>
        <p:nvPicPr>
          <p:cNvPr id="15" name="Picture 14" descr="C:\Users\Rupak\Pictures\Pujari\PingMortgage.PNG"/>
          <p:cNvPicPr>
            <a:picLocks noChangeAspect="1" noChangeArrowheads="1"/>
          </p:cNvPicPr>
          <p:nvPr/>
        </p:nvPicPr>
        <p:blipFill>
          <a:blip r:embed="rId10" cstate="print"/>
          <a:srcRect/>
          <a:stretch>
            <a:fillRect/>
          </a:stretch>
        </p:blipFill>
        <p:spPr bwMode="auto">
          <a:xfrm>
            <a:off x="1981200" y="268705"/>
            <a:ext cx="5181600" cy="6363369"/>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000" fill="hold"/>
                                        <p:tgtEl>
                                          <p:spTgt spid="15"/>
                                        </p:tgtEl>
                                        <p:attrNameLst>
                                          <p:attrName>ppt_w</p:attrName>
                                        </p:attrNameLst>
                                      </p:cBhvr>
                                      <p:tavLst>
                                        <p:tav tm="0">
                                          <p:val>
                                            <p:fltVal val="0"/>
                                          </p:val>
                                        </p:tav>
                                        <p:tav tm="100000">
                                          <p:val>
                                            <p:strVal val="#ppt_w"/>
                                          </p:val>
                                        </p:tav>
                                      </p:tavLst>
                                    </p:anim>
                                    <p:anim calcmode="lin" valueType="num">
                                      <p:cBhvr>
                                        <p:cTn id="8" dur="3000" fill="hold"/>
                                        <p:tgtEl>
                                          <p:spTgt spid="15"/>
                                        </p:tgtEl>
                                        <p:attrNameLst>
                                          <p:attrName>ppt_h</p:attrName>
                                        </p:attrNameLst>
                                      </p:cBhvr>
                                      <p:tavLst>
                                        <p:tav tm="0">
                                          <p:val>
                                            <p:fltVal val="0"/>
                                          </p:val>
                                        </p:tav>
                                        <p:tav tm="100000">
                                          <p:val>
                                            <p:strVal val="#ppt_h"/>
                                          </p:val>
                                        </p:tav>
                                      </p:tavLst>
                                    </p:anim>
                                    <p:animEffect transition="in" filter="fade">
                                      <p:cBhvr>
                                        <p:cTn id="9" dur="3000"/>
                                        <p:tgtEl>
                                          <p:spTgt spid="15"/>
                                        </p:tgtEl>
                                      </p:cBhvr>
                                    </p:animEffect>
                                  </p:childTnLst>
                                </p:cTn>
                              </p:par>
                              <p:par>
                                <p:cTn id="10" presetID="6" presetClass="emph" presetSubtype="0" fill="hold" nodeType="withEffect">
                                  <p:stCondLst>
                                    <p:cond delay="15000"/>
                                  </p:stCondLst>
                                  <p:childTnLst>
                                    <p:animScale>
                                      <p:cBhvr>
                                        <p:cTn id="11" dur="3000" fill="hold"/>
                                        <p:tgtEl>
                                          <p:spTgt spid="15"/>
                                        </p:tgtEl>
                                      </p:cBhvr>
                                      <p:by x="25000" y="25000"/>
                                    </p:animScale>
                                  </p:childTnLst>
                                </p:cTn>
                              </p:par>
                              <p:par>
                                <p:cTn id="12" presetID="0" presetClass="path" presetSubtype="0" accel="50000" decel="50000" fill="hold" nodeType="withEffect">
                                  <p:stCondLst>
                                    <p:cond delay="15000"/>
                                  </p:stCondLst>
                                  <p:childTnLst>
                                    <p:animMotion origin="layout" path="M 0.00415 -0.00671 L -0.41251 -0.00671 " pathEditMode="fixed" ptsTypes="AA">
                                      <p:cBhvr>
                                        <p:cTn id="13" dur="3000" fill="hold"/>
                                        <p:tgtEl>
                                          <p:spTgt spid="15"/>
                                        </p:tgtEl>
                                        <p:attrNameLst>
                                          <p:attrName>ppt_x</p:attrName>
                                          <p:attrName>ppt_y</p:attrName>
                                        </p:attrNameLst>
                                      </p:cBhvr>
                                    </p:animMotion>
                                  </p:childTnLst>
                                </p:cTn>
                              </p:par>
                              <p:par>
                                <p:cTn id="14" presetID="35" presetClass="exit" presetSubtype="0" fill="hold" nodeType="withEffect">
                                  <p:stCondLst>
                                    <p:cond delay="15000"/>
                                  </p:stCondLst>
                                  <p:childTnLst>
                                    <p:animEffect transition="out" filter="fade">
                                      <p:cBhvr>
                                        <p:cTn id="15" dur="3000"/>
                                        <p:tgtEl>
                                          <p:spTgt spid="15"/>
                                        </p:tgtEl>
                                      </p:cBhvr>
                                    </p:animEffect>
                                    <p:anim calcmode="lin" valueType="num">
                                      <p:cBhvr>
                                        <p:cTn id="16" dur="3000"/>
                                        <p:tgtEl>
                                          <p:spTgt spid="15"/>
                                        </p:tgtEl>
                                        <p:attrNameLst>
                                          <p:attrName>style.rotation</p:attrName>
                                        </p:attrNameLst>
                                      </p:cBhvr>
                                      <p:tavLst>
                                        <p:tav tm="0">
                                          <p:val>
                                            <p:fltVal val="0"/>
                                          </p:val>
                                        </p:tav>
                                        <p:tav tm="100000">
                                          <p:val>
                                            <p:fltVal val="720"/>
                                          </p:val>
                                        </p:tav>
                                      </p:tavLst>
                                    </p:anim>
                                    <p:anim calcmode="lin" valueType="num">
                                      <p:cBhvr>
                                        <p:cTn id="17" dur="3000"/>
                                        <p:tgtEl>
                                          <p:spTgt spid="15"/>
                                        </p:tgtEl>
                                        <p:attrNameLst>
                                          <p:attrName>ppt_h</p:attrName>
                                        </p:attrNameLst>
                                      </p:cBhvr>
                                      <p:tavLst>
                                        <p:tav tm="0">
                                          <p:val>
                                            <p:strVal val="ppt_h"/>
                                          </p:val>
                                        </p:tav>
                                        <p:tav tm="100000">
                                          <p:val>
                                            <p:fltVal val="0"/>
                                          </p:val>
                                        </p:tav>
                                      </p:tavLst>
                                    </p:anim>
                                    <p:anim calcmode="lin" valueType="num">
                                      <p:cBhvr>
                                        <p:cTn id="18" dur="3000"/>
                                        <p:tgtEl>
                                          <p:spTgt spid="15"/>
                                        </p:tgtEl>
                                        <p:attrNameLst>
                                          <p:attrName>ppt_w</p:attrName>
                                        </p:attrNameLst>
                                      </p:cBhvr>
                                      <p:tavLst>
                                        <p:tav tm="0">
                                          <p:val>
                                            <p:strVal val="ppt_w"/>
                                          </p:val>
                                        </p:tav>
                                        <p:tav tm="100000">
                                          <p:val>
                                            <p:fltVal val="0"/>
                                          </p:val>
                                        </p:tav>
                                      </p:tavLst>
                                    </p:anim>
                                    <p:set>
                                      <p:cBhvr>
                                        <p:cTn id="19" dur="1" fill="hold">
                                          <p:stCondLst>
                                            <p:cond delay="2999"/>
                                          </p:stCondLst>
                                        </p:cTn>
                                        <p:tgtEl>
                                          <p:spTgt spid="15"/>
                                        </p:tgtEl>
                                        <p:attrNameLst>
                                          <p:attrName>style.visibility</p:attrName>
                                        </p:attrNameLst>
                                      </p:cBhvr>
                                      <p:to>
                                        <p:strVal val="hidden"/>
                                      </p:to>
                                    </p:set>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C:\Users\Rupak\Pictures\Pujari\StateFarm_BarryNash.png"/>
          <p:cNvPicPr>
            <a:picLocks noChangeAspect="1" noChangeArrowheads="1"/>
          </p:cNvPicPr>
          <p:nvPr/>
        </p:nvPicPr>
        <p:blipFill>
          <a:blip r:embed="rId2" cstate="print"/>
          <a:srcRect/>
          <a:stretch>
            <a:fillRect/>
          </a:stretch>
        </p:blipFill>
        <p:spPr bwMode="auto">
          <a:xfrm>
            <a:off x="3962400" y="2133600"/>
            <a:ext cx="4793437" cy="2747962"/>
          </a:xfrm>
          <a:prstGeom prst="rect">
            <a:avLst/>
          </a:prstGeom>
          <a:noFill/>
        </p:spPr>
      </p:pic>
      <p:sp>
        <p:nvSpPr>
          <p:cNvPr id="2" name="Title 1"/>
          <p:cNvSpPr>
            <a:spLocks noGrp="1"/>
          </p:cNvSpPr>
          <p:nvPr>
            <p:ph type="title"/>
          </p:nvPr>
        </p:nvSpPr>
        <p:spPr>
          <a:xfrm>
            <a:off x="838200" y="685800"/>
            <a:ext cx="7772400" cy="563562"/>
          </a:xfrm>
        </p:spPr>
        <p:txBody>
          <a:bodyPr>
            <a:noAutofit/>
          </a:bodyPr>
          <a:lstStyle/>
          <a:p>
            <a:r>
              <a:rPr lang="en-US" sz="4800" dirty="0" smtClean="0"/>
              <a:t>Thanks to our Gold Sponsors</a:t>
            </a:r>
            <a:endParaRPr lang="en-US" sz="4800" dirty="0"/>
          </a:p>
        </p:txBody>
      </p:sp>
      <p:pic>
        <p:nvPicPr>
          <p:cNvPr id="5123" name="Picture 3" descr="C:\Users\Rupak\Pictures\Pujari\BombayGrill.PNG"/>
          <p:cNvPicPr>
            <a:picLocks noChangeAspect="1" noChangeArrowheads="1"/>
          </p:cNvPicPr>
          <p:nvPr/>
        </p:nvPicPr>
        <p:blipFill>
          <a:blip r:embed="rId3" cstate="print"/>
          <a:srcRect/>
          <a:stretch>
            <a:fillRect/>
          </a:stretch>
        </p:blipFill>
        <p:spPr bwMode="auto">
          <a:xfrm>
            <a:off x="304800" y="1371600"/>
            <a:ext cx="3505200" cy="4537407"/>
          </a:xfrm>
          <a:prstGeom prst="rect">
            <a:avLst/>
          </a:prstGeom>
          <a:noFill/>
        </p:spPr>
      </p:pic>
    </p:spTree>
  </p:cSld>
  <p:clrMapOvr>
    <a:masterClrMapping/>
  </p:clrMapOvr>
  <p:transition spd="med" advClick="0" advTm="20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5123"/>
                                        </p:tgtEl>
                                        <p:attrNameLst>
                                          <p:attrName>style.visibility</p:attrName>
                                        </p:attrNameLst>
                                      </p:cBhvr>
                                      <p:to>
                                        <p:strVal val="visible"/>
                                      </p:to>
                                    </p:set>
                                    <p:anim calcmode="lin" valueType="num">
                                      <p:cBhvr>
                                        <p:cTn id="7" dur="3000" fill="hold"/>
                                        <p:tgtEl>
                                          <p:spTgt spid="5123"/>
                                        </p:tgtEl>
                                        <p:attrNameLst>
                                          <p:attrName>ppt_w</p:attrName>
                                        </p:attrNameLst>
                                      </p:cBhvr>
                                      <p:tavLst>
                                        <p:tav tm="0">
                                          <p:val>
                                            <p:fltVal val="0"/>
                                          </p:val>
                                        </p:tav>
                                        <p:tav tm="100000">
                                          <p:val>
                                            <p:strVal val="#ppt_w"/>
                                          </p:val>
                                        </p:tav>
                                      </p:tavLst>
                                    </p:anim>
                                    <p:anim calcmode="lin" valueType="num">
                                      <p:cBhvr>
                                        <p:cTn id="8" dur="3000" fill="hold"/>
                                        <p:tgtEl>
                                          <p:spTgt spid="5123"/>
                                        </p:tgtEl>
                                        <p:attrNameLst>
                                          <p:attrName>ppt_h</p:attrName>
                                        </p:attrNameLst>
                                      </p:cBhvr>
                                      <p:tavLst>
                                        <p:tav tm="0">
                                          <p:val>
                                            <p:fltVal val="0"/>
                                          </p:val>
                                        </p:tav>
                                        <p:tav tm="100000">
                                          <p:val>
                                            <p:strVal val="#ppt_h"/>
                                          </p:val>
                                        </p:tav>
                                      </p:tavLst>
                                    </p:anim>
                                    <p:animEffect transition="in" filter="fade">
                                      <p:cBhvr>
                                        <p:cTn id="9" dur="3000"/>
                                        <p:tgtEl>
                                          <p:spTgt spid="5123"/>
                                        </p:tgtEl>
                                      </p:cBhvr>
                                    </p:animEffect>
                                  </p:childTnLst>
                                </p:cTn>
                              </p:par>
                              <p:par>
                                <p:cTn id="10" presetID="53" presetClass="entr" presetSubtype="0" fill="hold" nodeType="withEffect">
                                  <p:stCondLst>
                                    <p:cond delay="0"/>
                                  </p:stCondLst>
                                  <p:childTnLst>
                                    <p:set>
                                      <p:cBhvr>
                                        <p:cTn id="11" dur="1" fill="hold">
                                          <p:stCondLst>
                                            <p:cond delay="0"/>
                                          </p:stCondLst>
                                        </p:cTn>
                                        <p:tgtEl>
                                          <p:spTgt spid="5124"/>
                                        </p:tgtEl>
                                        <p:attrNameLst>
                                          <p:attrName>style.visibility</p:attrName>
                                        </p:attrNameLst>
                                      </p:cBhvr>
                                      <p:to>
                                        <p:strVal val="visible"/>
                                      </p:to>
                                    </p:set>
                                    <p:anim calcmode="lin" valueType="num">
                                      <p:cBhvr>
                                        <p:cTn id="12" dur="3000" fill="hold"/>
                                        <p:tgtEl>
                                          <p:spTgt spid="5124"/>
                                        </p:tgtEl>
                                        <p:attrNameLst>
                                          <p:attrName>ppt_w</p:attrName>
                                        </p:attrNameLst>
                                      </p:cBhvr>
                                      <p:tavLst>
                                        <p:tav tm="0">
                                          <p:val>
                                            <p:fltVal val="0"/>
                                          </p:val>
                                        </p:tav>
                                        <p:tav tm="100000">
                                          <p:val>
                                            <p:strVal val="#ppt_w"/>
                                          </p:val>
                                        </p:tav>
                                      </p:tavLst>
                                    </p:anim>
                                    <p:anim calcmode="lin" valueType="num">
                                      <p:cBhvr>
                                        <p:cTn id="13" dur="3000" fill="hold"/>
                                        <p:tgtEl>
                                          <p:spTgt spid="5124"/>
                                        </p:tgtEl>
                                        <p:attrNameLst>
                                          <p:attrName>ppt_h</p:attrName>
                                        </p:attrNameLst>
                                      </p:cBhvr>
                                      <p:tavLst>
                                        <p:tav tm="0">
                                          <p:val>
                                            <p:fltVal val="0"/>
                                          </p:val>
                                        </p:tav>
                                        <p:tav tm="100000">
                                          <p:val>
                                            <p:strVal val="#ppt_h"/>
                                          </p:val>
                                        </p:tav>
                                      </p:tavLst>
                                    </p:anim>
                                    <p:animEffect transition="in" filter="fade">
                                      <p:cBhvr>
                                        <p:cTn id="14" dur="3000"/>
                                        <p:tgtEl>
                                          <p:spTgt spid="5124"/>
                                        </p:tgtEl>
                                      </p:cBhvr>
                                    </p:animEffect>
                                  </p:childTnLst>
                                </p:cTn>
                              </p:par>
                              <p:par>
                                <p:cTn id="15" presetID="27" presetClass="entr" presetSubtype="0" fill="hold" grpId="0" nodeType="withEffect">
                                  <p:stCondLst>
                                    <p:cond delay="5000"/>
                                  </p:stCondLst>
                                  <p:iterate type="lt">
                                    <p:tmPct val="50000"/>
                                  </p:iterate>
                                  <p:childTnLst>
                                    <p:set>
                                      <p:cBhvr>
                                        <p:cTn id="16" dur="1" fill="hold">
                                          <p:stCondLst>
                                            <p:cond delay="0"/>
                                          </p:stCondLst>
                                        </p:cTn>
                                        <p:tgtEl>
                                          <p:spTgt spid="2"/>
                                        </p:tgtEl>
                                        <p:attrNameLst>
                                          <p:attrName>style.visibility</p:attrName>
                                        </p:attrNameLst>
                                      </p:cBhvr>
                                      <p:to>
                                        <p:strVal val="visible"/>
                                      </p:to>
                                    </p:set>
                                    <p:anim calcmode="discrete" valueType="clr">
                                      <p:cBhvr override="childStyle">
                                        <p:cTn id="17" dur="500"/>
                                        <p:tgtEl>
                                          <p:spTgt spid="2"/>
                                        </p:tgtEl>
                                        <p:attrNameLst>
                                          <p:attrName>style.color</p:attrName>
                                        </p:attrNameLst>
                                      </p:cBhvr>
                                      <p:tavLst>
                                        <p:tav tm="0">
                                          <p:val>
                                            <p:clrVal>
                                              <a:schemeClr val="accent2"/>
                                            </p:clrVal>
                                          </p:val>
                                        </p:tav>
                                        <p:tav tm="50000">
                                          <p:val>
                                            <p:clrVal>
                                              <a:schemeClr val="hlink"/>
                                            </p:clrVal>
                                          </p:val>
                                        </p:tav>
                                      </p:tavLst>
                                    </p:anim>
                                    <p:anim calcmode="discrete" valueType="clr">
                                      <p:cBhvr>
                                        <p:cTn id="18" dur="500"/>
                                        <p:tgtEl>
                                          <p:spTgt spid="2"/>
                                        </p:tgtEl>
                                        <p:attrNameLst>
                                          <p:attrName>fillcolor</p:attrName>
                                        </p:attrNameLst>
                                      </p:cBhvr>
                                      <p:tavLst>
                                        <p:tav tm="0">
                                          <p:val>
                                            <p:clrVal>
                                              <a:schemeClr val="accent2"/>
                                            </p:clrVal>
                                          </p:val>
                                        </p:tav>
                                        <p:tav tm="50000">
                                          <p:val>
                                            <p:clrVal>
                                              <a:schemeClr val="hlink"/>
                                            </p:clrVal>
                                          </p:val>
                                        </p:tav>
                                      </p:tavLst>
                                    </p:anim>
                                    <p:set>
                                      <p:cBhvr>
                                        <p:cTn id="19" dur="500"/>
                                        <p:tgtEl>
                                          <p:spTgt spid="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Rupak\Pictures\Pujari\GreenTheme_2.png"/>
          <p:cNvPicPr>
            <a:picLocks noChangeAspect="1" noChangeArrowheads="1"/>
          </p:cNvPicPr>
          <p:nvPr/>
        </p:nvPicPr>
        <p:blipFill>
          <a:blip r:embed="rId2" cstate="print"/>
          <a:srcRect/>
          <a:stretch>
            <a:fillRect/>
          </a:stretch>
        </p:blipFill>
        <p:spPr bwMode="auto">
          <a:xfrm>
            <a:off x="0" y="0"/>
            <a:ext cx="9144000" cy="6858000"/>
          </a:xfrm>
          <a:prstGeom prst="rect">
            <a:avLst/>
          </a:prstGeom>
          <a:noFill/>
        </p:spPr>
      </p:pic>
    </p:spTree>
  </p:cSld>
  <p:clrMapOvr>
    <a:masterClrMapping/>
  </p:clrMapOvr>
  <p:transition spd="med" advClick="0" advTm="20000">
    <p:dissolv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1981200" y="30480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6482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639056"/>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9" name="Picture 5" descr="C:\Users\Rupak\Videos\trailers\FrontFacingInsideCover_patelbro.png"/>
          <p:cNvPicPr>
            <a:picLocks noChangeAspect="1" noChangeArrowheads="1"/>
          </p:cNvPicPr>
          <p:nvPr/>
        </p:nvPicPr>
        <p:blipFill>
          <a:blip r:embed="rId5" cstate="print"/>
          <a:srcRect/>
          <a:stretch>
            <a:fillRect/>
          </a:stretch>
        </p:blipFill>
        <p:spPr bwMode="auto">
          <a:xfrm>
            <a:off x="2133600" y="412377"/>
            <a:ext cx="1388918" cy="1797423"/>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6" cstate="print"/>
          <a:srcRect/>
          <a:stretch>
            <a:fillRect/>
          </a:stretch>
        </p:blipFill>
        <p:spPr bwMode="auto">
          <a:xfrm>
            <a:off x="3886199" y="412377"/>
            <a:ext cx="1388917" cy="1797423"/>
          </a:xfrm>
          <a:prstGeom prst="rect">
            <a:avLst/>
          </a:prstGeom>
          <a:noFill/>
        </p:spPr>
      </p:pic>
      <p:pic>
        <p:nvPicPr>
          <p:cNvPr id="1037" name="Picture 13" descr="C:\Users\Rupak\Videos\trailers\PC_Right_center_Sonal.JPG"/>
          <p:cNvPicPr>
            <a:picLocks noChangeAspect="1" noChangeArrowheads="1"/>
          </p:cNvPicPr>
          <p:nvPr/>
        </p:nvPicPr>
        <p:blipFill>
          <a:blip r:embed="rId7"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8"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9"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10"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1"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2"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3" cstate="print"/>
          <a:srcRect/>
          <a:stretch>
            <a:fillRect/>
          </a:stretch>
        </p:blipFill>
        <p:spPr bwMode="auto">
          <a:xfrm>
            <a:off x="381000" y="412378"/>
            <a:ext cx="1411860" cy="1828800"/>
          </a:xfrm>
          <a:prstGeom prst="rect">
            <a:avLst/>
          </a:prstGeom>
          <a:noFill/>
        </p:spPr>
      </p:pic>
      <p:pic>
        <p:nvPicPr>
          <p:cNvPr id="15" name="Picture 15" descr="C:\Users\Rupak\Pictures\Pujari\MirchMasala.PNG"/>
          <p:cNvPicPr>
            <a:picLocks noChangeAspect="1" noChangeArrowheads="1"/>
          </p:cNvPicPr>
          <p:nvPr/>
        </p:nvPicPr>
        <p:blipFill>
          <a:blip r:embed="rId11" cstate="print"/>
          <a:srcRect/>
          <a:stretch>
            <a:fillRect/>
          </a:stretch>
        </p:blipFill>
        <p:spPr bwMode="auto">
          <a:xfrm>
            <a:off x="2133600" y="237658"/>
            <a:ext cx="4953000" cy="6434836"/>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000" fill="hold"/>
                                        <p:tgtEl>
                                          <p:spTgt spid="15"/>
                                        </p:tgtEl>
                                        <p:attrNameLst>
                                          <p:attrName>ppt_w</p:attrName>
                                        </p:attrNameLst>
                                      </p:cBhvr>
                                      <p:tavLst>
                                        <p:tav tm="0">
                                          <p:val>
                                            <p:fltVal val="0"/>
                                          </p:val>
                                        </p:tav>
                                        <p:tav tm="100000">
                                          <p:val>
                                            <p:strVal val="#ppt_w"/>
                                          </p:val>
                                        </p:tav>
                                      </p:tavLst>
                                    </p:anim>
                                    <p:anim calcmode="lin" valueType="num">
                                      <p:cBhvr>
                                        <p:cTn id="8" dur="3000" fill="hold"/>
                                        <p:tgtEl>
                                          <p:spTgt spid="15"/>
                                        </p:tgtEl>
                                        <p:attrNameLst>
                                          <p:attrName>ppt_h</p:attrName>
                                        </p:attrNameLst>
                                      </p:cBhvr>
                                      <p:tavLst>
                                        <p:tav tm="0">
                                          <p:val>
                                            <p:fltVal val="0"/>
                                          </p:val>
                                        </p:tav>
                                        <p:tav tm="100000">
                                          <p:val>
                                            <p:strVal val="#ppt_h"/>
                                          </p:val>
                                        </p:tav>
                                      </p:tavLst>
                                    </p:anim>
                                    <p:animEffect transition="in" filter="fade">
                                      <p:cBhvr>
                                        <p:cTn id="9" dur="3000"/>
                                        <p:tgtEl>
                                          <p:spTgt spid="15"/>
                                        </p:tgtEl>
                                      </p:cBhvr>
                                    </p:animEffect>
                                  </p:childTnLst>
                                </p:cTn>
                              </p:par>
                              <p:par>
                                <p:cTn id="10" presetID="6" presetClass="emph" presetSubtype="0" fill="hold" nodeType="withEffect">
                                  <p:stCondLst>
                                    <p:cond delay="15000"/>
                                  </p:stCondLst>
                                  <p:childTnLst>
                                    <p:animScale>
                                      <p:cBhvr>
                                        <p:cTn id="11" dur="3000" fill="hold"/>
                                        <p:tgtEl>
                                          <p:spTgt spid="15"/>
                                        </p:tgtEl>
                                      </p:cBhvr>
                                      <p:by x="25000" y="25000"/>
                                    </p:animScale>
                                  </p:childTnLst>
                                </p:cTn>
                              </p:par>
                              <p:par>
                                <p:cTn id="12" presetID="0" presetClass="path" presetSubtype="0" accel="50000" decel="50000" fill="hold" nodeType="withEffect">
                                  <p:stCondLst>
                                    <p:cond delay="15000"/>
                                  </p:stCondLst>
                                  <p:childTnLst>
                                    <p:animMotion origin="layout" path="M -0.00226 -0.00371 L 0.40607 -0.00371 " pathEditMode="fixed" ptsTypes="AA">
                                      <p:cBhvr>
                                        <p:cTn id="13" dur="3000" fill="hold"/>
                                        <p:tgtEl>
                                          <p:spTgt spid="15"/>
                                        </p:tgtEl>
                                        <p:attrNameLst>
                                          <p:attrName>ppt_x</p:attrName>
                                          <p:attrName>ppt_y</p:attrName>
                                        </p:attrNameLst>
                                      </p:cBhvr>
                                    </p:animMotion>
                                  </p:childTnLst>
                                </p:cTn>
                              </p:par>
                              <p:par>
                                <p:cTn id="14" presetID="35" presetClass="exit" presetSubtype="0" fill="hold" nodeType="withEffect">
                                  <p:stCondLst>
                                    <p:cond delay="15000"/>
                                  </p:stCondLst>
                                  <p:childTnLst>
                                    <p:animEffect transition="out" filter="fade">
                                      <p:cBhvr>
                                        <p:cTn id="15" dur="3000"/>
                                        <p:tgtEl>
                                          <p:spTgt spid="15"/>
                                        </p:tgtEl>
                                      </p:cBhvr>
                                    </p:animEffect>
                                    <p:anim calcmode="lin" valueType="num">
                                      <p:cBhvr>
                                        <p:cTn id="16" dur="3000"/>
                                        <p:tgtEl>
                                          <p:spTgt spid="15"/>
                                        </p:tgtEl>
                                        <p:attrNameLst>
                                          <p:attrName>style.rotation</p:attrName>
                                        </p:attrNameLst>
                                      </p:cBhvr>
                                      <p:tavLst>
                                        <p:tav tm="0">
                                          <p:val>
                                            <p:fltVal val="0"/>
                                          </p:val>
                                        </p:tav>
                                        <p:tav tm="100000">
                                          <p:val>
                                            <p:fltVal val="720"/>
                                          </p:val>
                                        </p:tav>
                                      </p:tavLst>
                                    </p:anim>
                                    <p:anim calcmode="lin" valueType="num">
                                      <p:cBhvr>
                                        <p:cTn id="17" dur="3000"/>
                                        <p:tgtEl>
                                          <p:spTgt spid="15"/>
                                        </p:tgtEl>
                                        <p:attrNameLst>
                                          <p:attrName>ppt_h</p:attrName>
                                        </p:attrNameLst>
                                      </p:cBhvr>
                                      <p:tavLst>
                                        <p:tav tm="0">
                                          <p:val>
                                            <p:strVal val="ppt_h"/>
                                          </p:val>
                                        </p:tav>
                                        <p:tav tm="100000">
                                          <p:val>
                                            <p:fltVal val="0"/>
                                          </p:val>
                                        </p:tav>
                                      </p:tavLst>
                                    </p:anim>
                                    <p:anim calcmode="lin" valueType="num">
                                      <p:cBhvr>
                                        <p:cTn id="18" dur="3000"/>
                                        <p:tgtEl>
                                          <p:spTgt spid="15"/>
                                        </p:tgtEl>
                                        <p:attrNameLst>
                                          <p:attrName>ppt_w</p:attrName>
                                        </p:attrNameLst>
                                      </p:cBhvr>
                                      <p:tavLst>
                                        <p:tav tm="0">
                                          <p:val>
                                            <p:strVal val="ppt_w"/>
                                          </p:val>
                                        </p:tav>
                                        <p:tav tm="100000">
                                          <p:val>
                                            <p:fltVal val="0"/>
                                          </p:val>
                                        </p:tav>
                                      </p:tavLst>
                                    </p:anim>
                                    <p:set>
                                      <p:cBhvr>
                                        <p:cTn id="19" dur="1" fill="hold">
                                          <p:stCondLst>
                                            <p:cond delay="2999"/>
                                          </p:stCondLst>
                                        </p:cTn>
                                        <p:tgtEl>
                                          <p:spTgt spid="15"/>
                                        </p:tgtEl>
                                        <p:attrNameLst>
                                          <p:attrName>style.visibility</p:attrName>
                                        </p:attrNameLst>
                                      </p:cBhvr>
                                      <p:to>
                                        <p:strVal val="hidden"/>
                                      </p:to>
                                    </p:set>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1981200" y="30480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6482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639056"/>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9" name="Picture 5" descr="C:\Users\Rupak\Videos\trailers\FrontFacingInsideCover_patelbro.png"/>
          <p:cNvPicPr>
            <a:picLocks noChangeAspect="1" noChangeArrowheads="1"/>
          </p:cNvPicPr>
          <p:nvPr/>
        </p:nvPicPr>
        <p:blipFill>
          <a:blip r:embed="rId5" cstate="print"/>
          <a:srcRect/>
          <a:stretch>
            <a:fillRect/>
          </a:stretch>
        </p:blipFill>
        <p:spPr bwMode="auto">
          <a:xfrm>
            <a:off x="2133600" y="412377"/>
            <a:ext cx="1388918" cy="1797423"/>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6" cstate="print"/>
          <a:srcRect/>
          <a:stretch>
            <a:fillRect/>
          </a:stretch>
        </p:blipFill>
        <p:spPr bwMode="auto">
          <a:xfrm>
            <a:off x="3886199" y="412377"/>
            <a:ext cx="1388917" cy="1797423"/>
          </a:xfrm>
          <a:prstGeom prst="rect">
            <a:avLst/>
          </a:prstGeom>
          <a:noFill/>
        </p:spPr>
      </p:pic>
      <p:pic>
        <p:nvPicPr>
          <p:cNvPr id="1037" name="Picture 13" descr="C:\Users\Rupak\Videos\trailers\PC_Right_center_Sonal.JPG"/>
          <p:cNvPicPr>
            <a:picLocks noChangeAspect="1" noChangeArrowheads="1"/>
          </p:cNvPicPr>
          <p:nvPr/>
        </p:nvPicPr>
        <p:blipFill>
          <a:blip r:embed="rId7"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8"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9"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10"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1"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2"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3" cstate="print"/>
          <a:srcRect/>
          <a:stretch>
            <a:fillRect/>
          </a:stretch>
        </p:blipFill>
        <p:spPr bwMode="auto">
          <a:xfrm>
            <a:off x="381000" y="412378"/>
            <a:ext cx="1411860" cy="1828800"/>
          </a:xfrm>
          <a:prstGeom prst="rect">
            <a:avLst/>
          </a:prstGeom>
          <a:noFill/>
        </p:spPr>
      </p:pic>
      <p:pic>
        <p:nvPicPr>
          <p:cNvPr id="15" name="Picture 8" descr="C:\Users\Rupak\Videos\trailers\PC_Left_3_ShalinMaruthi.jpg"/>
          <p:cNvPicPr>
            <a:picLocks noChangeAspect="1" noChangeArrowheads="1"/>
          </p:cNvPicPr>
          <p:nvPr/>
        </p:nvPicPr>
        <p:blipFill>
          <a:blip r:embed="rId9" cstate="print"/>
          <a:srcRect/>
          <a:stretch>
            <a:fillRect/>
          </a:stretch>
        </p:blipFill>
        <p:spPr bwMode="auto">
          <a:xfrm>
            <a:off x="2057400" y="272809"/>
            <a:ext cx="4969492" cy="6356591"/>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000" fill="hold"/>
                                        <p:tgtEl>
                                          <p:spTgt spid="15"/>
                                        </p:tgtEl>
                                        <p:attrNameLst>
                                          <p:attrName>ppt_w</p:attrName>
                                        </p:attrNameLst>
                                      </p:cBhvr>
                                      <p:tavLst>
                                        <p:tav tm="0">
                                          <p:val>
                                            <p:fltVal val="0"/>
                                          </p:val>
                                        </p:tav>
                                        <p:tav tm="100000">
                                          <p:val>
                                            <p:strVal val="#ppt_w"/>
                                          </p:val>
                                        </p:tav>
                                      </p:tavLst>
                                    </p:anim>
                                    <p:anim calcmode="lin" valueType="num">
                                      <p:cBhvr>
                                        <p:cTn id="8" dur="3000" fill="hold"/>
                                        <p:tgtEl>
                                          <p:spTgt spid="15"/>
                                        </p:tgtEl>
                                        <p:attrNameLst>
                                          <p:attrName>ppt_h</p:attrName>
                                        </p:attrNameLst>
                                      </p:cBhvr>
                                      <p:tavLst>
                                        <p:tav tm="0">
                                          <p:val>
                                            <p:fltVal val="0"/>
                                          </p:val>
                                        </p:tav>
                                        <p:tav tm="100000">
                                          <p:val>
                                            <p:strVal val="#ppt_h"/>
                                          </p:val>
                                        </p:tav>
                                      </p:tavLst>
                                    </p:anim>
                                    <p:animEffect transition="in" filter="fade">
                                      <p:cBhvr>
                                        <p:cTn id="9" dur="3000"/>
                                        <p:tgtEl>
                                          <p:spTgt spid="15"/>
                                        </p:tgtEl>
                                      </p:cBhvr>
                                    </p:animEffect>
                                  </p:childTnLst>
                                </p:cTn>
                              </p:par>
                              <p:par>
                                <p:cTn id="10" presetID="6" presetClass="emph" presetSubtype="0" fill="hold" nodeType="withEffect">
                                  <p:stCondLst>
                                    <p:cond delay="15000"/>
                                  </p:stCondLst>
                                  <p:childTnLst>
                                    <p:animScale>
                                      <p:cBhvr>
                                        <p:cTn id="11" dur="3000" fill="hold"/>
                                        <p:tgtEl>
                                          <p:spTgt spid="15"/>
                                        </p:tgtEl>
                                      </p:cBhvr>
                                      <p:by x="25000" y="25000"/>
                                    </p:animScale>
                                  </p:childTnLst>
                                </p:cTn>
                              </p:par>
                              <p:par>
                                <p:cTn id="12" presetID="0" presetClass="path" presetSubtype="0" accel="50000" decel="50000" fill="hold" nodeType="withEffect">
                                  <p:stCondLst>
                                    <p:cond delay="15000"/>
                                  </p:stCondLst>
                                  <p:childTnLst>
                                    <p:animMotion origin="layout" path="M 0.00747 -0.00162 L -0.40504 0.37454 " pathEditMode="fixed" rAng="0" ptsTypes="AA">
                                      <p:cBhvr>
                                        <p:cTn id="13" dur="3000" fill="hold"/>
                                        <p:tgtEl>
                                          <p:spTgt spid="15"/>
                                        </p:tgtEl>
                                        <p:attrNameLst>
                                          <p:attrName>ppt_x</p:attrName>
                                          <p:attrName>ppt_y</p:attrName>
                                        </p:attrNameLst>
                                      </p:cBhvr>
                                      <p:rCtr x="-206" y="188"/>
                                    </p:animMotion>
                                  </p:childTnLst>
                                </p:cTn>
                              </p:par>
                              <p:par>
                                <p:cTn id="14" presetID="35" presetClass="exit" presetSubtype="0" fill="hold" nodeType="withEffect">
                                  <p:stCondLst>
                                    <p:cond delay="15000"/>
                                  </p:stCondLst>
                                  <p:childTnLst>
                                    <p:animEffect transition="out" filter="fade">
                                      <p:cBhvr>
                                        <p:cTn id="15" dur="3000"/>
                                        <p:tgtEl>
                                          <p:spTgt spid="15"/>
                                        </p:tgtEl>
                                      </p:cBhvr>
                                    </p:animEffect>
                                    <p:anim calcmode="lin" valueType="num">
                                      <p:cBhvr>
                                        <p:cTn id="16" dur="3000"/>
                                        <p:tgtEl>
                                          <p:spTgt spid="15"/>
                                        </p:tgtEl>
                                        <p:attrNameLst>
                                          <p:attrName>style.rotation</p:attrName>
                                        </p:attrNameLst>
                                      </p:cBhvr>
                                      <p:tavLst>
                                        <p:tav tm="0">
                                          <p:val>
                                            <p:fltVal val="0"/>
                                          </p:val>
                                        </p:tav>
                                        <p:tav tm="100000">
                                          <p:val>
                                            <p:fltVal val="720"/>
                                          </p:val>
                                        </p:tav>
                                      </p:tavLst>
                                    </p:anim>
                                    <p:anim calcmode="lin" valueType="num">
                                      <p:cBhvr>
                                        <p:cTn id="17" dur="3000"/>
                                        <p:tgtEl>
                                          <p:spTgt spid="15"/>
                                        </p:tgtEl>
                                        <p:attrNameLst>
                                          <p:attrName>ppt_h</p:attrName>
                                        </p:attrNameLst>
                                      </p:cBhvr>
                                      <p:tavLst>
                                        <p:tav tm="0">
                                          <p:val>
                                            <p:strVal val="ppt_h"/>
                                          </p:val>
                                        </p:tav>
                                        <p:tav tm="100000">
                                          <p:val>
                                            <p:fltVal val="0"/>
                                          </p:val>
                                        </p:tav>
                                      </p:tavLst>
                                    </p:anim>
                                    <p:anim calcmode="lin" valueType="num">
                                      <p:cBhvr>
                                        <p:cTn id="18" dur="3000"/>
                                        <p:tgtEl>
                                          <p:spTgt spid="15"/>
                                        </p:tgtEl>
                                        <p:attrNameLst>
                                          <p:attrName>ppt_w</p:attrName>
                                        </p:attrNameLst>
                                      </p:cBhvr>
                                      <p:tavLst>
                                        <p:tav tm="0">
                                          <p:val>
                                            <p:strVal val="ppt_w"/>
                                          </p:val>
                                        </p:tav>
                                        <p:tav tm="100000">
                                          <p:val>
                                            <p:fltVal val="0"/>
                                          </p:val>
                                        </p:tav>
                                      </p:tavLst>
                                    </p:anim>
                                    <p:set>
                                      <p:cBhvr>
                                        <p:cTn id="19" dur="1" fill="hold">
                                          <p:stCondLst>
                                            <p:cond delay="2999"/>
                                          </p:stCondLst>
                                        </p:cTn>
                                        <p:tgtEl>
                                          <p:spTgt spid="15"/>
                                        </p:tgtEl>
                                        <p:attrNameLst>
                                          <p:attrName>style.visibility</p:attrName>
                                        </p:attrNameLst>
                                      </p:cBhvr>
                                      <p:to>
                                        <p:strVal val="hidden"/>
                                      </p:to>
                                    </p:set>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Rupak\Pictures\Pujari\GreenTheme_1.png"/>
          <p:cNvPicPr>
            <a:picLocks noChangeAspect="1" noChangeArrowheads="1"/>
          </p:cNvPicPr>
          <p:nvPr/>
        </p:nvPicPr>
        <p:blipFill>
          <a:blip r:embed="rId2" cstate="print"/>
          <a:srcRect/>
          <a:stretch>
            <a:fillRect/>
          </a:stretch>
        </p:blipFill>
        <p:spPr bwMode="auto">
          <a:xfrm>
            <a:off x="0" y="0"/>
            <a:ext cx="9144000" cy="6858000"/>
          </a:xfrm>
          <a:prstGeom prst="rect">
            <a:avLst/>
          </a:prstGeom>
          <a:noFill/>
        </p:spPr>
      </p:pic>
    </p:spTree>
  </p:cSld>
  <p:clrMapOvr>
    <a:masterClrMapping/>
  </p:clrMapOvr>
  <p:transition spd="med" advClick="0" advTm="20000">
    <p:dissolv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33400" y="304800"/>
            <a:ext cx="7696200" cy="533400"/>
          </a:xfrm>
        </p:spPr>
        <p:txBody>
          <a:bodyPr>
            <a:normAutofit fontScale="90000"/>
          </a:bodyPr>
          <a:lstStyle/>
          <a:p>
            <a:pPr algn="ctr"/>
            <a:r>
              <a:rPr lang="en-US" u="sng" dirty="0" smtClean="0"/>
              <a:t>‘</a:t>
            </a:r>
            <a:r>
              <a:rPr lang="en-US" sz="4000" dirty="0" smtClean="0"/>
              <a:t>Mrinmoyee’ – the essence of Bengal…</a:t>
            </a:r>
            <a:endParaRPr lang="en-US" dirty="0"/>
          </a:p>
        </p:txBody>
      </p:sp>
      <p:pic>
        <p:nvPicPr>
          <p:cNvPr id="1028" name="Picture 4" descr="C:\Users\Rupak\Pictures\Pujari\Mrinmoyee1.jpg"/>
          <p:cNvPicPr>
            <a:picLocks noChangeAspect="1" noChangeArrowheads="1"/>
          </p:cNvPicPr>
          <p:nvPr/>
        </p:nvPicPr>
        <p:blipFill>
          <a:blip r:embed="rId3" cstate="print"/>
          <a:srcRect/>
          <a:stretch>
            <a:fillRect/>
          </a:stretch>
        </p:blipFill>
        <p:spPr bwMode="auto">
          <a:xfrm>
            <a:off x="762000" y="1981200"/>
            <a:ext cx="4111625" cy="2819400"/>
          </a:xfrm>
          <a:prstGeom prst="rect">
            <a:avLst/>
          </a:prstGeom>
          <a:noFill/>
          <a:effectLst>
            <a:outerShdw blurRad="76200" dir="13500000" sy="23000" kx="1200000" algn="br" rotWithShape="0">
              <a:prstClr val="black">
                <a:alpha val="20000"/>
              </a:prstClr>
            </a:outerShdw>
            <a:reflection blurRad="6350" stA="52000" endA="300" endPos="35000" dir="5400000" sy="-100000" algn="bl" rotWithShape="0"/>
          </a:effectLst>
          <a:scene3d>
            <a:camera prst="perspectiveContrastingRightFacing"/>
            <a:lightRig rig="threePt" dir="t"/>
          </a:scene3d>
        </p:spPr>
      </p:pic>
      <p:sp>
        <p:nvSpPr>
          <p:cNvPr id="8" name="TextBox 7"/>
          <p:cNvSpPr txBox="1"/>
          <p:nvPr/>
        </p:nvSpPr>
        <p:spPr>
          <a:xfrm>
            <a:off x="762000" y="1143000"/>
            <a:ext cx="7924800" cy="646331"/>
          </a:xfrm>
          <a:prstGeom prst="rect">
            <a:avLst/>
          </a:prstGeom>
          <a:noFill/>
        </p:spPr>
        <p:txBody>
          <a:bodyPr wrap="square" rtlCol="0">
            <a:spAutoFit/>
          </a:bodyPr>
          <a:lstStyle/>
          <a:p>
            <a:pPr algn="just"/>
            <a:r>
              <a:rPr lang="en-US" dirty="0" smtClean="0"/>
              <a:t>‘</a:t>
            </a:r>
            <a:r>
              <a:rPr lang="en-US" i="1" dirty="0" smtClean="0"/>
              <a:t>Mrinmoyee</a:t>
            </a:r>
            <a:r>
              <a:rPr lang="en-US" dirty="0" smtClean="0"/>
              <a:t>’ essentially means </a:t>
            </a:r>
            <a:r>
              <a:rPr lang="en-US" i="1" dirty="0" smtClean="0"/>
              <a:t>'of the earth</a:t>
            </a:r>
            <a:r>
              <a:rPr lang="en-US" dirty="0" smtClean="0"/>
              <a:t>' and Pujari has tried to capture this mortal image of the goddess through art, pottery and cultural extravagance.</a:t>
            </a:r>
            <a:endParaRPr lang="en-US" dirty="0"/>
          </a:p>
        </p:txBody>
      </p:sp>
      <p:sp>
        <p:nvSpPr>
          <p:cNvPr id="9" name="TextBox 8"/>
          <p:cNvSpPr txBox="1"/>
          <p:nvPr/>
        </p:nvSpPr>
        <p:spPr>
          <a:xfrm>
            <a:off x="5105400" y="1828801"/>
            <a:ext cx="3733800" cy="4724400"/>
          </a:xfrm>
          <a:prstGeom prst="rect">
            <a:avLst/>
          </a:prstGeom>
          <a:noFill/>
        </p:spPr>
        <p:txBody>
          <a:bodyPr wrap="square" rtlCol="0">
            <a:spAutoFit/>
          </a:bodyPr>
          <a:lstStyle/>
          <a:p>
            <a:pPr algn="just"/>
            <a:r>
              <a:rPr lang="en-US" sz="1600" b="1" dirty="0" smtClean="0"/>
              <a:t>The traditional folk art…</a:t>
            </a:r>
          </a:p>
          <a:p>
            <a:pPr algn="just"/>
            <a:r>
              <a:rPr lang="en-US" sz="1600" dirty="0" smtClean="0"/>
              <a:t>‘</a:t>
            </a:r>
            <a:r>
              <a:rPr lang="en-US" sz="1600" i="1" dirty="0" smtClean="0"/>
              <a:t>Potchitro</a:t>
            </a:r>
            <a:r>
              <a:rPr lang="en-US" sz="1600" dirty="0" smtClean="0"/>
              <a:t>’ or story telling through depicting images on pottery and canvas has always been a traditional form of art and entertainment in India. The trail goes a long way back to the Middle Ages when story telling was an important form of entertainment in Bengal.</a:t>
            </a:r>
          </a:p>
          <a:p>
            <a:pPr algn="just"/>
            <a:r>
              <a:rPr lang="en-US" sz="1600" dirty="0" smtClean="0"/>
              <a:t>          This year, Pujari’s decoration team in their quest to capture simplicity embodied in the life of the folk people, has imbibed this tribal art form in their theme and has tried to tell the story of festivity and celebrations embracing the most important festival of every Bengali’s life; namely ‘Durga Puja’, through their bold rustic strokes, vibrant colors, eloquent figures and colorful motifs…</a:t>
            </a:r>
            <a:endParaRPr lang="en-US" sz="1600" dirty="0"/>
          </a:p>
        </p:txBody>
      </p:sp>
      <p:sp>
        <p:nvSpPr>
          <p:cNvPr id="11" name="TextBox 10"/>
          <p:cNvSpPr txBox="1"/>
          <p:nvPr/>
        </p:nvSpPr>
        <p:spPr>
          <a:xfrm>
            <a:off x="152400" y="5257800"/>
            <a:ext cx="4648200" cy="1169551"/>
          </a:xfrm>
          <a:prstGeom prst="rect">
            <a:avLst/>
          </a:prstGeom>
          <a:noFill/>
        </p:spPr>
        <p:txBody>
          <a:bodyPr wrap="square" rtlCol="0">
            <a:spAutoFit/>
          </a:bodyPr>
          <a:lstStyle/>
          <a:p>
            <a:pPr algn="just"/>
            <a:r>
              <a:rPr lang="en-US" sz="1400" i="1" dirty="0" smtClean="0"/>
              <a:t>Inspired by the works of the famous painter of Bengal – Jamini Roy (Padma Bhushan), the decoration team attempts to lend a tangible feel to their concept of worshiping the goddess in Mrinmoyee form, that weaves us into the very fabric of rural Bengal.</a:t>
            </a:r>
            <a:endParaRPr lang="en-US" i="1" dirty="0"/>
          </a:p>
        </p:txBody>
      </p:sp>
      <p:sp>
        <p:nvSpPr>
          <p:cNvPr id="7" name="TextBox 6"/>
          <p:cNvSpPr txBox="1"/>
          <p:nvPr/>
        </p:nvSpPr>
        <p:spPr>
          <a:xfrm>
            <a:off x="2743200" y="773668"/>
            <a:ext cx="4038600"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dirty="0" smtClean="0"/>
              <a:t>Pujari's theme for 2009 ‘Durgotsav’</a:t>
            </a:r>
            <a:endParaRPr lang="en-US" dirty="0"/>
          </a:p>
        </p:txBody>
      </p:sp>
    </p:spTree>
  </p:cSld>
  <p:clrMapOvr>
    <a:masterClrMapping/>
  </p:clrMapOvr>
  <p:transition spd="med" advClick="0" advTm="60000">
    <p:newsflash/>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1981200" y="30480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6482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639056"/>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9" name="Picture 5" descr="C:\Users\Rupak\Videos\trailers\FrontFacingInsideCover_patelbro.png"/>
          <p:cNvPicPr>
            <a:picLocks noChangeAspect="1" noChangeArrowheads="1"/>
          </p:cNvPicPr>
          <p:nvPr/>
        </p:nvPicPr>
        <p:blipFill>
          <a:blip r:embed="rId5" cstate="print"/>
          <a:srcRect/>
          <a:stretch>
            <a:fillRect/>
          </a:stretch>
        </p:blipFill>
        <p:spPr bwMode="auto">
          <a:xfrm>
            <a:off x="2133600" y="412377"/>
            <a:ext cx="1388918" cy="1797423"/>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6" cstate="print"/>
          <a:srcRect/>
          <a:stretch>
            <a:fillRect/>
          </a:stretch>
        </p:blipFill>
        <p:spPr bwMode="auto">
          <a:xfrm>
            <a:off x="3886199" y="412377"/>
            <a:ext cx="1388917" cy="1797423"/>
          </a:xfrm>
          <a:prstGeom prst="rect">
            <a:avLst/>
          </a:prstGeom>
          <a:noFill/>
        </p:spPr>
      </p:pic>
      <p:pic>
        <p:nvPicPr>
          <p:cNvPr id="1037" name="Picture 13" descr="C:\Users\Rupak\Videos\trailers\PC_Right_center_Sonal.JPG"/>
          <p:cNvPicPr>
            <a:picLocks noChangeAspect="1" noChangeArrowheads="1"/>
          </p:cNvPicPr>
          <p:nvPr/>
        </p:nvPicPr>
        <p:blipFill>
          <a:blip r:embed="rId7"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8"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9"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10"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1"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2"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3" cstate="print"/>
          <a:srcRect/>
          <a:stretch>
            <a:fillRect/>
          </a:stretch>
        </p:blipFill>
        <p:spPr bwMode="auto">
          <a:xfrm>
            <a:off x="381000" y="412378"/>
            <a:ext cx="1411860" cy="1828800"/>
          </a:xfrm>
          <a:prstGeom prst="rect">
            <a:avLst/>
          </a:prstGeom>
          <a:noFill/>
        </p:spPr>
      </p:pic>
      <p:pic>
        <p:nvPicPr>
          <p:cNvPr id="15" name="Picture 10" descr="C:\Users\Rupak\Videos\trailers\PC_Right_1_gokul.jpg"/>
          <p:cNvPicPr>
            <a:picLocks noChangeAspect="1" noChangeArrowheads="1"/>
          </p:cNvPicPr>
          <p:nvPr/>
        </p:nvPicPr>
        <p:blipFill>
          <a:blip r:embed="rId4" cstate="print"/>
          <a:srcRect/>
          <a:stretch>
            <a:fillRect/>
          </a:stretch>
        </p:blipFill>
        <p:spPr bwMode="auto">
          <a:xfrm>
            <a:off x="2057400" y="228600"/>
            <a:ext cx="4991099" cy="6459072"/>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000" fill="hold"/>
                                        <p:tgtEl>
                                          <p:spTgt spid="15"/>
                                        </p:tgtEl>
                                        <p:attrNameLst>
                                          <p:attrName>ppt_w</p:attrName>
                                        </p:attrNameLst>
                                      </p:cBhvr>
                                      <p:tavLst>
                                        <p:tav tm="0">
                                          <p:val>
                                            <p:fltVal val="0"/>
                                          </p:val>
                                        </p:tav>
                                        <p:tav tm="100000">
                                          <p:val>
                                            <p:strVal val="#ppt_w"/>
                                          </p:val>
                                        </p:tav>
                                      </p:tavLst>
                                    </p:anim>
                                    <p:anim calcmode="lin" valueType="num">
                                      <p:cBhvr>
                                        <p:cTn id="8" dur="3000" fill="hold"/>
                                        <p:tgtEl>
                                          <p:spTgt spid="15"/>
                                        </p:tgtEl>
                                        <p:attrNameLst>
                                          <p:attrName>ppt_h</p:attrName>
                                        </p:attrNameLst>
                                      </p:cBhvr>
                                      <p:tavLst>
                                        <p:tav tm="0">
                                          <p:val>
                                            <p:fltVal val="0"/>
                                          </p:val>
                                        </p:tav>
                                        <p:tav tm="100000">
                                          <p:val>
                                            <p:strVal val="#ppt_h"/>
                                          </p:val>
                                        </p:tav>
                                      </p:tavLst>
                                    </p:anim>
                                    <p:animEffect transition="in" filter="fade">
                                      <p:cBhvr>
                                        <p:cTn id="9" dur="3000"/>
                                        <p:tgtEl>
                                          <p:spTgt spid="15"/>
                                        </p:tgtEl>
                                      </p:cBhvr>
                                    </p:animEffect>
                                  </p:childTnLst>
                                </p:cTn>
                              </p:par>
                              <p:par>
                                <p:cTn id="10" presetID="6" presetClass="emph" presetSubtype="0" fill="hold" nodeType="withEffect">
                                  <p:stCondLst>
                                    <p:cond delay="15000"/>
                                  </p:stCondLst>
                                  <p:childTnLst>
                                    <p:animScale>
                                      <p:cBhvr>
                                        <p:cTn id="11" dur="3000" fill="hold"/>
                                        <p:tgtEl>
                                          <p:spTgt spid="15"/>
                                        </p:tgtEl>
                                      </p:cBhvr>
                                      <p:by x="25000" y="25000"/>
                                    </p:animScale>
                                  </p:childTnLst>
                                </p:cTn>
                              </p:par>
                              <p:par>
                                <p:cTn id="12" presetID="35" presetClass="exit" presetSubtype="0" fill="hold" nodeType="withEffect">
                                  <p:stCondLst>
                                    <p:cond delay="15000"/>
                                  </p:stCondLst>
                                  <p:childTnLst>
                                    <p:animEffect transition="out" filter="fade">
                                      <p:cBhvr>
                                        <p:cTn id="13" dur="3000"/>
                                        <p:tgtEl>
                                          <p:spTgt spid="15"/>
                                        </p:tgtEl>
                                      </p:cBhvr>
                                    </p:animEffect>
                                    <p:anim calcmode="lin" valueType="num">
                                      <p:cBhvr>
                                        <p:cTn id="14" dur="3000"/>
                                        <p:tgtEl>
                                          <p:spTgt spid="15"/>
                                        </p:tgtEl>
                                        <p:attrNameLst>
                                          <p:attrName>style.rotation</p:attrName>
                                        </p:attrNameLst>
                                      </p:cBhvr>
                                      <p:tavLst>
                                        <p:tav tm="0">
                                          <p:val>
                                            <p:fltVal val="0"/>
                                          </p:val>
                                        </p:tav>
                                        <p:tav tm="100000">
                                          <p:val>
                                            <p:fltVal val="720"/>
                                          </p:val>
                                        </p:tav>
                                      </p:tavLst>
                                    </p:anim>
                                    <p:anim calcmode="lin" valueType="num">
                                      <p:cBhvr>
                                        <p:cTn id="15" dur="3000"/>
                                        <p:tgtEl>
                                          <p:spTgt spid="15"/>
                                        </p:tgtEl>
                                        <p:attrNameLst>
                                          <p:attrName>ppt_h</p:attrName>
                                        </p:attrNameLst>
                                      </p:cBhvr>
                                      <p:tavLst>
                                        <p:tav tm="0">
                                          <p:val>
                                            <p:strVal val="ppt_h"/>
                                          </p:val>
                                        </p:tav>
                                        <p:tav tm="100000">
                                          <p:val>
                                            <p:fltVal val="0"/>
                                          </p:val>
                                        </p:tav>
                                      </p:tavLst>
                                    </p:anim>
                                    <p:anim calcmode="lin" valueType="num">
                                      <p:cBhvr>
                                        <p:cTn id="16" dur="3000"/>
                                        <p:tgtEl>
                                          <p:spTgt spid="15"/>
                                        </p:tgtEl>
                                        <p:attrNameLst>
                                          <p:attrName>ppt_w</p:attrName>
                                        </p:attrNameLst>
                                      </p:cBhvr>
                                      <p:tavLst>
                                        <p:tav tm="0">
                                          <p:val>
                                            <p:strVal val="ppt_w"/>
                                          </p:val>
                                        </p:tav>
                                        <p:tav tm="100000">
                                          <p:val>
                                            <p:fltVal val="0"/>
                                          </p:val>
                                        </p:tav>
                                      </p:tavLst>
                                    </p:anim>
                                    <p:set>
                                      <p:cBhvr>
                                        <p:cTn id="17" dur="1" fill="hold">
                                          <p:stCondLst>
                                            <p:cond delay="2999"/>
                                          </p:stCondLst>
                                        </p:cTn>
                                        <p:tgtEl>
                                          <p:spTgt spid="15"/>
                                        </p:tgtEl>
                                        <p:attrNameLst>
                                          <p:attrName>style.visibility</p:attrName>
                                        </p:attrNameLst>
                                      </p:cBhvr>
                                      <p:to>
                                        <p:strVal val="hidden"/>
                                      </p:to>
                                    </p:set>
                                  </p:childTnLst>
                                </p:cTn>
                              </p:par>
                              <p:par>
                                <p:cTn id="18" presetID="0" presetClass="path" presetSubtype="0" accel="50000" decel="50000" fill="hold" nodeType="withEffect">
                                  <p:stCondLst>
                                    <p:cond delay="15000"/>
                                  </p:stCondLst>
                                  <p:childTnLst>
                                    <p:animMotion origin="layout" path="M -6.38889E-6 1.11111E-6 L -0.22501 0.38889 " pathEditMode="relative" ptsTypes="AA">
                                      <p:cBhvr>
                                        <p:cTn id="19" dur="3000" fill="hold"/>
                                        <p:tgtEl>
                                          <p:spTgt spid="15"/>
                                        </p:tgtEl>
                                        <p:attrNameLst>
                                          <p:attrName>ppt_x</p:attrName>
                                          <p:attrName>ppt_y</p:attrName>
                                        </p:attrNameLst>
                                      </p:cBhvr>
                                    </p:animMotion>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C:\Users\Rupak\Pictures\Pujari\StateFarm_BarryNash.png"/>
          <p:cNvPicPr>
            <a:picLocks noChangeAspect="1" noChangeArrowheads="1"/>
          </p:cNvPicPr>
          <p:nvPr/>
        </p:nvPicPr>
        <p:blipFill>
          <a:blip r:embed="rId2" cstate="print"/>
          <a:srcRect/>
          <a:stretch>
            <a:fillRect/>
          </a:stretch>
        </p:blipFill>
        <p:spPr bwMode="auto">
          <a:xfrm>
            <a:off x="3962400" y="2133600"/>
            <a:ext cx="4793437" cy="2747962"/>
          </a:xfrm>
          <a:prstGeom prst="rect">
            <a:avLst/>
          </a:prstGeom>
          <a:noFill/>
        </p:spPr>
      </p:pic>
      <p:sp>
        <p:nvSpPr>
          <p:cNvPr id="2" name="Title 1"/>
          <p:cNvSpPr>
            <a:spLocks noGrp="1"/>
          </p:cNvSpPr>
          <p:nvPr>
            <p:ph type="title"/>
          </p:nvPr>
        </p:nvSpPr>
        <p:spPr>
          <a:xfrm>
            <a:off x="838200" y="685800"/>
            <a:ext cx="7772400" cy="563562"/>
          </a:xfrm>
        </p:spPr>
        <p:txBody>
          <a:bodyPr>
            <a:noAutofit/>
          </a:bodyPr>
          <a:lstStyle/>
          <a:p>
            <a:r>
              <a:rPr lang="en-US" sz="4800" dirty="0" smtClean="0"/>
              <a:t>Thanks to our Gold Sponsors</a:t>
            </a:r>
            <a:endParaRPr lang="en-US" sz="4800" dirty="0"/>
          </a:p>
        </p:txBody>
      </p:sp>
      <p:pic>
        <p:nvPicPr>
          <p:cNvPr id="5123" name="Picture 3" descr="C:\Users\Rupak\Pictures\Pujari\BombayGrill.PNG"/>
          <p:cNvPicPr>
            <a:picLocks noChangeAspect="1" noChangeArrowheads="1"/>
          </p:cNvPicPr>
          <p:nvPr/>
        </p:nvPicPr>
        <p:blipFill>
          <a:blip r:embed="rId3" cstate="print"/>
          <a:srcRect/>
          <a:stretch>
            <a:fillRect/>
          </a:stretch>
        </p:blipFill>
        <p:spPr bwMode="auto">
          <a:xfrm>
            <a:off x="304800" y="1371600"/>
            <a:ext cx="3505200" cy="4537407"/>
          </a:xfrm>
          <a:prstGeom prst="rect">
            <a:avLst/>
          </a:prstGeom>
          <a:noFill/>
        </p:spPr>
      </p:pic>
    </p:spTree>
  </p:cSld>
  <p:clrMapOvr>
    <a:masterClrMapping/>
  </p:clrMapOvr>
  <p:transition spd="med" advClick="0" advTm="20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5123"/>
                                        </p:tgtEl>
                                        <p:attrNameLst>
                                          <p:attrName>style.visibility</p:attrName>
                                        </p:attrNameLst>
                                      </p:cBhvr>
                                      <p:to>
                                        <p:strVal val="visible"/>
                                      </p:to>
                                    </p:set>
                                    <p:anim calcmode="lin" valueType="num">
                                      <p:cBhvr>
                                        <p:cTn id="7" dur="3000" fill="hold"/>
                                        <p:tgtEl>
                                          <p:spTgt spid="5123"/>
                                        </p:tgtEl>
                                        <p:attrNameLst>
                                          <p:attrName>ppt_w</p:attrName>
                                        </p:attrNameLst>
                                      </p:cBhvr>
                                      <p:tavLst>
                                        <p:tav tm="0">
                                          <p:val>
                                            <p:fltVal val="0"/>
                                          </p:val>
                                        </p:tav>
                                        <p:tav tm="100000">
                                          <p:val>
                                            <p:strVal val="#ppt_w"/>
                                          </p:val>
                                        </p:tav>
                                      </p:tavLst>
                                    </p:anim>
                                    <p:anim calcmode="lin" valueType="num">
                                      <p:cBhvr>
                                        <p:cTn id="8" dur="3000" fill="hold"/>
                                        <p:tgtEl>
                                          <p:spTgt spid="5123"/>
                                        </p:tgtEl>
                                        <p:attrNameLst>
                                          <p:attrName>ppt_h</p:attrName>
                                        </p:attrNameLst>
                                      </p:cBhvr>
                                      <p:tavLst>
                                        <p:tav tm="0">
                                          <p:val>
                                            <p:fltVal val="0"/>
                                          </p:val>
                                        </p:tav>
                                        <p:tav tm="100000">
                                          <p:val>
                                            <p:strVal val="#ppt_h"/>
                                          </p:val>
                                        </p:tav>
                                      </p:tavLst>
                                    </p:anim>
                                    <p:animEffect transition="in" filter="fade">
                                      <p:cBhvr>
                                        <p:cTn id="9" dur="3000"/>
                                        <p:tgtEl>
                                          <p:spTgt spid="5123"/>
                                        </p:tgtEl>
                                      </p:cBhvr>
                                    </p:animEffect>
                                  </p:childTnLst>
                                </p:cTn>
                              </p:par>
                              <p:par>
                                <p:cTn id="10" presetID="53" presetClass="entr" presetSubtype="0" fill="hold" nodeType="withEffect">
                                  <p:stCondLst>
                                    <p:cond delay="0"/>
                                  </p:stCondLst>
                                  <p:childTnLst>
                                    <p:set>
                                      <p:cBhvr>
                                        <p:cTn id="11" dur="1" fill="hold">
                                          <p:stCondLst>
                                            <p:cond delay="0"/>
                                          </p:stCondLst>
                                        </p:cTn>
                                        <p:tgtEl>
                                          <p:spTgt spid="5124"/>
                                        </p:tgtEl>
                                        <p:attrNameLst>
                                          <p:attrName>style.visibility</p:attrName>
                                        </p:attrNameLst>
                                      </p:cBhvr>
                                      <p:to>
                                        <p:strVal val="visible"/>
                                      </p:to>
                                    </p:set>
                                    <p:anim calcmode="lin" valueType="num">
                                      <p:cBhvr>
                                        <p:cTn id="12" dur="3000" fill="hold"/>
                                        <p:tgtEl>
                                          <p:spTgt spid="5124"/>
                                        </p:tgtEl>
                                        <p:attrNameLst>
                                          <p:attrName>ppt_w</p:attrName>
                                        </p:attrNameLst>
                                      </p:cBhvr>
                                      <p:tavLst>
                                        <p:tav tm="0">
                                          <p:val>
                                            <p:fltVal val="0"/>
                                          </p:val>
                                        </p:tav>
                                        <p:tav tm="100000">
                                          <p:val>
                                            <p:strVal val="#ppt_w"/>
                                          </p:val>
                                        </p:tav>
                                      </p:tavLst>
                                    </p:anim>
                                    <p:anim calcmode="lin" valueType="num">
                                      <p:cBhvr>
                                        <p:cTn id="13" dur="3000" fill="hold"/>
                                        <p:tgtEl>
                                          <p:spTgt spid="5124"/>
                                        </p:tgtEl>
                                        <p:attrNameLst>
                                          <p:attrName>ppt_h</p:attrName>
                                        </p:attrNameLst>
                                      </p:cBhvr>
                                      <p:tavLst>
                                        <p:tav tm="0">
                                          <p:val>
                                            <p:fltVal val="0"/>
                                          </p:val>
                                        </p:tav>
                                        <p:tav tm="100000">
                                          <p:val>
                                            <p:strVal val="#ppt_h"/>
                                          </p:val>
                                        </p:tav>
                                      </p:tavLst>
                                    </p:anim>
                                    <p:animEffect transition="in" filter="fade">
                                      <p:cBhvr>
                                        <p:cTn id="14" dur="3000"/>
                                        <p:tgtEl>
                                          <p:spTgt spid="5124"/>
                                        </p:tgtEl>
                                      </p:cBhvr>
                                    </p:animEffect>
                                  </p:childTnLst>
                                </p:cTn>
                              </p:par>
                              <p:par>
                                <p:cTn id="15" presetID="27" presetClass="entr" presetSubtype="0" fill="hold" grpId="0" nodeType="withEffect">
                                  <p:stCondLst>
                                    <p:cond delay="5000"/>
                                  </p:stCondLst>
                                  <p:iterate type="lt">
                                    <p:tmPct val="50000"/>
                                  </p:iterate>
                                  <p:childTnLst>
                                    <p:set>
                                      <p:cBhvr>
                                        <p:cTn id="16" dur="1" fill="hold">
                                          <p:stCondLst>
                                            <p:cond delay="0"/>
                                          </p:stCondLst>
                                        </p:cTn>
                                        <p:tgtEl>
                                          <p:spTgt spid="2"/>
                                        </p:tgtEl>
                                        <p:attrNameLst>
                                          <p:attrName>style.visibility</p:attrName>
                                        </p:attrNameLst>
                                      </p:cBhvr>
                                      <p:to>
                                        <p:strVal val="visible"/>
                                      </p:to>
                                    </p:set>
                                    <p:anim calcmode="discrete" valueType="clr">
                                      <p:cBhvr override="childStyle">
                                        <p:cTn id="17" dur="500"/>
                                        <p:tgtEl>
                                          <p:spTgt spid="2"/>
                                        </p:tgtEl>
                                        <p:attrNameLst>
                                          <p:attrName>style.color</p:attrName>
                                        </p:attrNameLst>
                                      </p:cBhvr>
                                      <p:tavLst>
                                        <p:tav tm="0">
                                          <p:val>
                                            <p:clrVal>
                                              <a:schemeClr val="accent2"/>
                                            </p:clrVal>
                                          </p:val>
                                        </p:tav>
                                        <p:tav tm="50000">
                                          <p:val>
                                            <p:clrVal>
                                              <a:schemeClr val="hlink"/>
                                            </p:clrVal>
                                          </p:val>
                                        </p:tav>
                                      </p:tavLst>
                                    </p:anim>
                                    <p:anim calcmode="discrete" valueType="clr">
                                      <p:cBhvr>
                                        <p:cTn id="18" dur="500"/>
                                        <p:tgtEl>
                                          <p:spTgt spid="2"/>
                                        </p:tgtEl>
                                        <p:attrNameLst>
                                          <p:attrName>fillcolor</p:attrName>
                                        </p:attrNameLst>
                                      </p:cBhvr>
                                      <p:tavLst>
                                        <p:tav tm="0">
                                          <p:val>
                                            <p:clrVal>
                                              <a:schemeClr val="accent2"/>
                                            </p:clrVal>
                                          </p:val>
                                        </p:tav>
                                        <p:tav tm="50000">
                                          <p:val>
                                            <p:clrVal>
                                              <a:schemeClr val="hlink"/>
                                            </p:clrVal>
                                          </p:val>
                                        </p:tav>
                                      </p:tavLst>
                                    </p:anim>
                                    <p:set>
                                      <p:cBhvr>
                                        <p:cTn id="19" dur="500"/>
                                        <p:tgtEl>
                                          <p:spTgt spid="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Rupak\Pictures\Pujari\GreenTheme_3.png"/>
          <p:cNvPicPr>
            <a:picLocks noChangeAspect="1" noChangeArrowheads="1"/>
          </p:cNvPicPr>
          <p:nvPr/>
        </p:nvPicPr>
        <p:blipFill>
          <a:blip r:embed="rId2" cstate="print"/>
          <a:srcRect/>
          <a:stretch>
            <a:fillRect/>
          </a:stretch>
        </p:blipFill>
        <p:spPr bwMode="auto">
          <a:xfrm>
            <a:off x="0" y="0"/>
            <a:ext cx="9144001" cy="6858000"/>
          </a:xfrm>
          <a:prstGeom prst="rect">
            <a:avLst/>
          </a:prstGeom>
          <a:noFill/>
        </p:spPr>
      </p:pic>
    </p:spTree>
  </p:cSld>
  <p:clrMapOvr>
    <a:masterClrMapping/>
  </p:clrMapOvr>
  <p:transition spd="med" advClick="0" advTm="20000">
    <p:dissolv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1981200" y="30480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6482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639056"/>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9" name="Picture 5" descr="C:\Users\Rupak\Videos\trailers\FrontFacingInsideCover_patelbro.png"/>
          <p:cNvPicPr>
            <a:picLocks noChangeAspect="1" noChangeArrowheads="1"/>
          </p:cNvPicPr>
          <p:nvPr/>
        </p:nvPicPr>
        <p:blipFill>
          <a:blip r:embed="rId5" cstate="print"/>
          <a:srcRect/>
          <a:stretch>
            <a:fillRect/>
          </a:stretch>
        </p:blipFill>
        <p:spPr bwMode="auto">
          <a:xfrm>
            <a:off x="2133600" y="412377"/>
            <a:ext cx="1388918" cy="1797423"/>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6" cstate="print"/>
          <a:srcRect/>
          <a:stretch>
            <a:fillRect/>
          </a:stretch>
        </p:blipFill>
        <p:spPr bwMode="auto">
          <a:xfrm>
            <a:off x="3886199" y="412377"/>
            <a:ext cx="1388917" cy="1797423"/>
          </a:xfrm>
          <a:prstGeom prst="rect">
            <a:avLst/>
          </a:prstGeom>
          <a:noFill/>
        </p:spPr>
      </p:pic>
      <p:pic>
        <p:nvPicPr>
          <p:cNvPr id="1037" name="Picture 13" descr="C:\Users\Rupak\Videos\trailers\PC_Right_center_Sonal.JPG"/>
          <p:cNvPicPr>
            <a:picLocks noChangeAspect="1" noChangeArrowheads="1"/>
          </p:cNvPicPr>
          <p:nvPr/>
        </p:nvPicPr>
        <p:blipFill>
          <a:blip r:embed="rId7"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8"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9"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10"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1"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2"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3" cstate="print"/>
          <a:srcRect/>
          <a:stretch>
            <a:fillRect/>
          </a:stretch>
        </p:blipFill>
        <p:spPr bwMode="auto">
          <a:xfrm>
            <a:off x="381000" y="412378"/>
            <a:ext cx="1411860" cy="1828800"/>
          </a:xfrm>
          <a:prstGeom prst="rect">
            <a:avLst/>
          </a:prstGeom>
          <a:noFill/>
        </p:spPr>
      </p:pic>
      <p:pic>
        <p:nvPicPr>
          <p:cNvPr id="15" name="Picture 16" descr="C:\Users\Rupak\Pictures\Pujari\Himalayas.PNG"/>
          <p:cNvPicPr>
            <a:picLocks noChangeAspect="1" noChangeArrowheads="1"/>
          </p:cNvPicPr>
          <p:nvPr/>
        </p:nvPicPr>
        <p:blipFill>
          <a:blip r:embed="rId3" cstate="print"/>
          <a:srcRect/>
          <a:stretch>
            <a:fillRect/>
          </a:stretch>
        </p:blipFill>
        <p:spPr bwMode="auto">
          <a:xfrm>
            <a:off x="2133600" y="144780"/>
            <a:ext cx="4953000" cy="6637020"/>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000" fill="hold"/>
                                        <p:tgtEl>
                                          <p:spTgt spid="15"/>
                                        </p:tgtEl>
                                        <p:attrNameLst>
                                          <p:attrName>ppt_w</p:attrName>
                                        </p:attrNameLst>
                                      </p:cBhvr>
                                      <p:tavLst>
                                        <p:tav tm="0">
                                          <p:val>
                                            <p:fltVal val="0"/>
                                          </p:val>
                                        </p:tav>
                                        <p:tav tm="100000">
                                          <p:val>
                                            <p:strVal val="#ppt_w"/>
                                          </p:val>
                                        </p:tav>
                                      </p:tavLst>
                                    </p:anim>
                                    <p:anim calcmode="lin" valueType="num">
                                      <p:cBhvr>
                                        <p:cTn id="8" dur="3000" fill="hold"/>
                                        <p:tgtEl>
                                          <p:spTgt spid="15"/>
                                        </p:tgtEl>
                                        <p:attrNameLst>
                                          <p:attrName>ppt_h</p:attrName>
                                        </p:attrNameLst>
                                      </p:cBhvr>
                                      <p:tavLst>
                                        <p:tav tm="0">
                                          <p:val>
                                            <p:fltVal val="0"/>
                                          </p:val>
                                        </p:tav>
                                        <p:tav tm="100000">
                                          <p:val>
                                            <p:strVal val="#ppt_h"/>
                                          </p:val>
                                        </p:tav>
                                      </p:tavLst>
                                    </p:anim>
                                    <p:animEffect transition="in" filter="fade">
                                      <p:cBhvr>
                                        <p:cTn id="9" dur="3000"/>
                                        <p:tgtEl>
                                          <p:spTgt spid="15"/>
                                        </p:tgtEl>
                                      </p:cBhvr>
                                    </p:animEffect>
                                  </p:childTnLst>
                                </p:cTn>
                              </p:par>
                              <p:par>
                                <p:cTn id="10" presetID="6" presetClass="emph" presetSubtype="0" fill="hold" nodeType="withEffect">
                                  <p:stCondLst>
                                    <p:cond delay="15000"/>
                                  </p:stCondLst>
                                  <p:childTnLst>
                                    <p:animScale>
                                      <p:cBhvr>
                                        <p:cTn id="11" dur="3000" fill="hold"/>
                                        <p:tgtEl>
                                          <p:spTgt spid="15"/>
                                        </p:tgtEl>
                                      </p:cBhvr>
                                      <p:by x="25000" y="25000"/>
                                    </p:animScale>
                                  </p:childTnLst>
                                </p:cTn>
                              </p:par>
                              <p:par>
                                <p:cTn id="12" presetID="0" presetClass="path" presetSubtype="0" accel="50000" decel="50000" fill="hold" nodeType="withEffect">
                                  <p:stCondLst>
                                    <p:cond delay="15000"/>
                                  </p:stCondLst>
                                  <p:childTnLst>
                                    <p:animMotion origin="layout" path="M 0 5.55556E-6 L 0 0.37779 " pathEditMode="relative" ptsTypes="AA">
                                      <p:cBhvr>
                                        <p:cTn id="13" dur="3000" fill="hold"/>
                                        <p:tgtEl>
                                          <p:spTgt spid="15"/>
                                        </p:tgtEl>
                                        <p:attrNameLst>
                                          <p:attrName>ppt_x</p:attrName>
                                          <p:attrName>ppt_y</p:attrName>
                                        </p:attrNameLst>
                                      </p:cBhvr>
                                    </p:animMotion>
                                  </p:childTnLst>
                                </p:cTn>
                              </p:par>
                              <p:par>
                                <p:cTn id="14" presetID="35" presetClass="exit" presetSubtype="0" fill="hold" nodeType="withEffect">
                                  <p:stCondLst>
                                    <p:cond delay="15000"/>
                                  </p:stCondLst>
                                  <p:childTnLst>
                                    <p:animEffect transition="out" filter="fade">
                                      <p:cBhvr>
                                        <p:cTn id="15" dur="3000"/>
                                        <p:tgtEl>
                                          <p:spTgt spid="15"/>
                                        </p:tgtEl>
                                      </p:cBhvr>
                                    </p:animEffect>
                                    <p:anim calcmode="lin" valueType="num">
                                      <p:cBhvr>
                                        <p:cTn id="16" dur="3000"/>
                                        <p:tgtEl>
                                          <p:spTgt spid="15"/>
                                        </p:tgtEl>
                                        <p:attrNameLst>
                                          <p:attrName>style.rotation</p:attrName>
                                        </p:attrNameLst>
                                      </p:cBhvr>
                                      <p:tavLst>
                                        <p:tav tm="0">
                                          <p:val>
                                            <p:fltVal val="0"/>
                                          </p:val>
                                        </p:tav>
                                        <p:tav tm="100000">
                                          <p:val>
                                            <p:fltVal val="720"/>
                                          </p:val>
                                        </p:tav>
                                      </p:tavLst>
                                    </p:anim>
                                    <p:anim calcmode="lin" valueType="num">
                                      <p:cBhvr>
                                        <p:cTn id="17" dur="3000"/>
                                        <p:tgtEl>
                                          <p:spTgt spid="15"/>
                                        </p:tgtEl>
                                        <p:attrNameLst>
                                          <p:attrName>ppt_h</p:attrName>
                                        </p:attrNameLst>
                                      </p:cBhvr>
                                      <p:tavLst>
                                        <p:tav tm="0">
                                          <p:val>
                                            <p:strVal val="ppt_h"/>
                                          </p:val>
                                        </p:tav>
                                        <p:tav tm="100000">
                                          <p:val>
                                            <p:fltVal val="0"/>
                                          </p:val>
                                        </p:tav>
                                      </p:tavLst>
                                    </p:anim>
                                    <p:anim calcmode="lin" valueType="num">
                                      <p:cBhvr>
                                        <p:cTn id="18" dur="3000"/>
                                        <p:tgtEl>
                                          <p:spTgt spid="15"/>
                                        </p:tgtEl>
                                        <p:attrNameLst>
                                          <p:attrName>ppt_w</p:attrName>
                                        </p:attrNameLst>
                                      </p:cBhvr>
                                      <p:tavLst>
                                        <p:tav tm="0">
                                          <p:val>
                                            <p:strVal val="ppt_w"/>
                                          </p:val>
                                        </p:tav>
                                        <p:tav tm="100000">
                                          <p:val>
                                            <p:fltVal val="0"/>
                                          </p:val>
                                        </p:tav>
                                      </p:tavLst>
                                    </p:anim>
                                    <p:set>
                                      <p:cBhvr>
                                        <p:cTn id="19" dur="1" fill="hold">
                                          <p:stCondLst>
                                            <p:cond delay="2999"/>
                                          </p:stCondLst>
                                        </p:cTn>
                                        <p:tgtEl>
                                          <p:spTgt spid="15"/>
                                        </p:tgtEl>
                                        <p:attrNameLst>
                                          <p:attrName>style.visibility</p:attrName>
                                        </p:attrNameLst>
                                      </p:cBhvr>
                                      <p:to>
                                        <p:strVal val="hidden"/>
                                      </p:to>
                                    </p:set>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1981200" y="30480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6482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639056"/>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9" name="Picture 5" descr="C:\Users\Rupak\Videos\trailers\FrontFacingInsideCover_patelbro.png"/>
          <p:cNvPicPr>
            <a:picLocks noChangeAspect="1" noChangeArrowheads="1"/>
          </p:cNvPicPr>
          <p:nvPr/>
        </p:nvPicPr>
        <p:blipFill>
          <a:blip r:embed="rId5" cstate="print"/>
          <a:srcRect/>
          <a:stretch>
            <a:fillRect/>
          </a:stretch>
        </p:blipFill>
        <p:spPr bwMode="auto">
          <a:xfrm>
            <a:off x="2133600" y="412377"/>
            <a:ext cx="1388918" cy="1797423"/>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6" cstate="print"/>
          <a:srcRect/>
          <a:stretch>
            <a:fillRect/>
          </a:stretch>
        </p:blipFill>
        <p:spPr bwMode="auto">
          <a:xfrm>
            <a:off x="3886199" y="412377"/>
            <a:ext cx="1388917" cy="1797423"/>
          </a:xfrm>
          <a:prstGeom prst="rect">
            <a:avLst/>
          </a:prstGeom>
          <a:noFill/>
        </p:spPr>
      </p:pic>
      <p:pic>
        <p:nvPicPr>
          <p:cNvPr id="1037" name="Picture 13" descr="C:\Users\Rupak\Videos\trailers\PC_Right_center_Sonal.JPG"/>
          <p:cNvPicPr>
            <a:picLocks noChangeAspect="1" noChangeArrowheads="1"/>
          </p:cNvPicPr>
          <p:nvPr/>
        </p:nvPicPr>
        <p:blipFill>
          <a:blip r:embed="rId7"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8"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9"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10"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1"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2"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3" cstate="print"/>
          <a:srcRect/>
          <a:stretch>
            <a:fillRect/>
          </a:stretch>
        </p:blipFill>
        <p:spPr bwMode="auto">
          <a:xfrm>
            <a:off x="381000" y="412378"/>
            <a:ext cx="1411860" cy="1828800"/>
          </a:xfrm>
          <a:prstGeom prst="rect">
            <a:avLst/>
          </a:prstGeom>
          <a:noFill/>
        </p:spPr>
      </p:pic>
      <p:pic>
        <p:nvPicPr>
          <p:cNvPr id="15" name="Picture 18" descr="C:\Users\Rupak\Pictures\Pujari\FamilyDensistry.PNG"/>
          <p:cNvPicPr>
            <a:picLocks noChangeAspect="1" noChangeArrowheads="1"/>
          </p:cNvPicPr>
          <p:nvPr/>
        </p:nvPicPr>
        <p:blipFill>
          <a:blip r:embed="rId2" cstate="print"/>
          <a:srcRect/>
          <a:stretch>
            <a:fillRect/>
          </a:stretch>
        </p:blipFill>
        <p:spPr bwMode="auto">
          <a:xfrm>
            <a:off x="2133600" y="228600"/>
            <a:ext cx="4937638" cy="6431810"/>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000" fill="hold"/>
                                        <p:tgtEl>
                                          <p:spTgt spid="15"/>
                                        </p:tgtEl>
                                        <p:attrNameLst>
                                          <p:attrName>ppt_w</p:attrName>
                                        </p:attrNameLst>
                                      </p:cBhvr>
                                      <p:tavLst>
                                        <p:tav tm="0">
                                          <p:val>
                                            <p:fltVal val="0"/>
                                          </p:val>
                                        </p:tav>
                                        <p:tav tm="100000">
                                          <p:val>
                                            <p:strVal val="#ppt_w"/>
                                          </p:val>
                                        </p:tav>
                                      </p:tavLst>
                                    </p:anim>
                                    <p:anim calcmode="lin" valueType="num">
                                      <p:cBhvr>
                                        <p:cTn id="8" dur="3000" fill="hold"/>
                                        <p:tgtEl>
                                          <p:spTgt spid="15"/>
                                        </p:tgtEl>
                                        <p:attrNameLst>
                                          <p:attrName>ppt_h</p:attrName>
                                        </p:attrNameLst>
                                      </p:cBhvr>
                                      <p:tavLst>
                                        <p:tav tm="0">
                                          <p:val>
                                            <p:fltVal val="0"/>
                                          </p:val>
                                        </p:tav>
                                        <p:tav tm="100000">
                                          <p:val>
                                            <p:strVal val="#ppt_h"/>
                                          </p:val>
                                        </p:tav>
                                      </p:tavLst>
                                    </p:anim>
                                    <p:animEffect transition="in" filter="fade">
                                      <p:cBhvr>
                                        <p:cTn id="9" dur="3000"/>
                                        <p:tgtEl>
                                          <p:spTgt spid="15"/>
                                        </p:tgtEl>
                                      </p:cBhvr>
                                    </p:animEffect>
                                  </p:childTnLst>
                                </p:cTn>
                              </p:par>
                              <p:par>
                                <p:cTn id="10" presetID="6" presetClass="emph" presetSubtype="0" fill="hold" nodeType="withEffect">
                                  <p:stCondLst>
                                    <p:cond delay="15000"/>
                                  </p:stCondLst>
                                  <p:childTnLst>
                                    <p:animScale>
                                      <p:cBhvr>
                                        <p:cTn id="11" dur="3000" fill="hold"/>
                                        <p:tgtEl>
                                          <p:spTgt spid="15"/>
                                        </p:tgtEl>
                                      </p:cBhvr>
                                      <p:by x="25000" y="25000"/>
                                    </p:animScale>
                                  </p:childTnLst>
                                </p:cTn>
                              </p:par>
                              <p:par>
                                <p:cTn id="12" presetID="0" presetClass="path" presetSubtype="0" accel="50000" decel="50000" fill="hold" nodeType="withEffect">
                                  <p:stCondLst>
                                    <p:cond delay="15000"/>
                                  </p:stCondLst>
                                  <p:childTnLst>
                                    <p:animMotion origin="layout" path="M -3.88889E-6 0 L 0.22674 0.38889 " pathEditMode="relative" rAng="0" ptsTypes="AA">
                                      <p:cBhvr>
                                        <p:cTn id="13" dur="3000" fill="hold"/>
                                        <p:tgtEl>
                                          <p:spTgt spid="15"/>
                                        </p:tgtEl>
                                        <p:attrNameLst>
                                          <p:attrName>ppt_x</p:attrName>
                                          <p:attrName>ppt_y</p:attrName>
                                        </p:attrNameLst>
                                      </p:cBhvr>
                                      <p:rCtr x="113" y="194"/>
                                    </p:animMotion>
                                  </p:childTnLst>
                                </p:cTn>
                              </p:par>
                              <p:par>
                                <p:cTn id="14" presetID="35" presetClass="exit" presetSubtype="0" fill="hold" nodeType="withEffect">
                                  <p:stCondLst>
                                    <p:cond delay="15000"/>
                                  </p:stCondLst>
                                  <p:childTnLst>
                                    <p:animEffect transition="out" filter="fade">
                                      <p:cBhvr>
                                        <p:cTn id="15" dur="3000"/>
                                        <p:tgtEl>
                                          <p:spTgt spid="15"/>
                                        </p:tgtEl>
                                      </p:cBhvr>
                                    </p:animEffect>
                                    <p:anim calcmode="lin" valueType="num">
                                      <p:cBhvr>
                                        <p:cTn id="16" dur="3000"/>
                                        <p:tgtEl>
                                          <p:spTgt spid="15"/>
                                        </p:tgtEl>
                                        <p:attrNameLst>
                                          <p:attrName>style.rotation</p:attrName>
                                        </p:attrNameLst>
                                      </p:cBhvr>
                                      <p:tavLst>
                                        <p:tav tm="0">
                                          <p:val>
                                            <p:fltVal val="0"/>
                                          </p:val>
                                        </p:tav>
                                        <p:tav tm="100000">
                                          <p:val>
                                            <p:fltVal val="720"/>
                                          </p:val>
                                        </p:tav>
                                      </p:tavLst>
                                    </p:anim>
                                    <p:anim calcmode="lin" valueType="num">
                                      <p:cBhvr>
                                        <p:cTn id="17" dur="3000"/>
                                        <p:tgtEl>
                                          <p:spTgt spid="15"/>
                                        </p:tgtEl>
                                        <p:attrNameLst>
                                          <p:attrName>ppt_h</p:attrName>
                                        </p:attrNameLst>
                                      </p:cBhvr>
                                      <p:tavLst>
                                        <p:tav tm="0">
                                          <p:val>
                                            <p:strVal val="ppt_h"/>
                                          </p:val>
                                        </p:tav>
                                        <p:tav tm="100000">
                                          <p:val>
                                            <p:fltVal val="0"/>
                                          </p:val>
                                        </p:tav>
                                      </p:tavLst>
                                    </p:anim>
                                    <p:anim calcmode="lin" valueType="num">
                                      <p:cBhvr>
                                        <p:cTn id="18" dur="3000"/>
                                        <p:tgtEl>
                                          <p:spTgt spid="15"/>
                                        </p:tgtEl>
                                        <p:attrNameLst>
                                          <p:attrName>ppt_w</p:attrName>
                                        </p:attrNameLst>
                                      </p:cBhvr>
                                      <p:tavLst>
                                        <p:tav tm="0">
                                          <p:val>
                                            <p:strVal val="ppt_w"/>
                                          </p:val>
                                        </p:tav>
                                        <p:tav tm="100000">
                                          <p:val>
                                            <p:fltVal val="0"/>
                                          </p:val>
                                        </p:tav>
                                      </p:tavLst>
                                    </p:anim>
                                    <p:set>
                                      <p:cBhvr>
                                        <p:cTn id="19" dur="1" fill="hold">
                                          <p:stCondLst>
                                            <p:cond delay="2999"/>
                                          </p:stCondLst>
                                        </p:cTn>
                                        <p:tgtEl>
                                          <p:spTgt spid="15"/>
                                        </p:tgtEl>
                                        <p:attrNameLst>
                                          <p:attrName>style.visibility</p:attrName>
                                        </p:attrNameLst>
                                      </p:cBhvr>
                                      <p:to>
                                        <p:strVal val="hidden"/>
                                      </p:to>
                                    </p:set>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Rupak\Pictures\Pujari\GreenTheme_2.png"/>
          <p:cNvPicPr>
            <a:picLocks noChangeAspect="1" noChangeArrowheads="1"/>
          </p:cNvPicPr>
          <p:nvPr/>
        </p:nvPicPr>
        <p:blipFill>
          <a:blip r:embed="rId2" cstate="print"/>
          <a:srcRect/>
          <a:stretch>
            <a:fillRect/>
          </a:stretch>
        </p:blipFill>
        <p:spPr bwMode="auto">
          <a:xfrm>
            <a:off x="0" y="0"/>
            <a:ext cx="9144000" cy="6858000"/>
          </a:xfrm>
          <a:prstGeom prst="rect">
            <a:avLst/>
          </a:prstGeom>
          <a:noFill/>
        </p:spPr>
      </p:pic>
    </p:spTree>
  </p:cSld>
  <p:clrMapOvr>
    <a:masterClrMapping/>
  </p:clrMapOvr>
  <p:transition spd="med" advClick="0" advTm="20000">
    <p:dissolv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1981200" y="30480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6482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639056"/>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9" name="Picture 5" descr="C:\Users\Rupak\Videos\trailers\FrontFacingInsideCover_patelbro.png"/>
          <p:cNvPicPr>
            <a:picLocks noChangeAspect="1" noChangeArrowheads="1"/>
          </p:cNvPicPr>
          <p:nvPr/>
        </p:nvPicPr>
        <p:blipFill>
          <a:blip r:embed="rId5" cstate="print"/>
          <a:srcRect/>
          <a:stretch>
            <a:fillRect/>
          </a:stretch>
        </p:blipFill>
        <p:spPr bwMode="auto">
          <a:xfrm>
            <a:off x="2133600" y="412377"/>
            <a:ext cx="1388918" cy="1797423"/>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6" cstate="print"/>
          <a:srcRect/>
          <a:stretch>
            <a:fillRect/>
          </a:stretch>
        </p:blipFill>
        <p:spPr bwMode="auto">
          <a:xfrm>
            <a:off x="3886199" y="412377"/>
            <a:ext cx="1388917" cy="1797423"/>
          </a:xfrm>
          <a:prstGeom prst="rect">
            <a:avLst/>
          </a:prstGeom>
          <a:noFill/>
        </p:spPr>
      </p:pic>
      <p:pic>
        <p:nvPicPr>
          <p:cNvPr id="1037" name="Picture 13" descr="C:\Users\Rupak\Videos\trailers\PC_Right_center_Sonal.JPG"/>
          <p:cNvPicPr>
            <a:picLocks noChangeAspect="1" noChangeArrowheads="1"/>
          </p:cNvPicPr>
          <p:nvPr/>
        </p:nvPicPr>
        <p:blipFill>
          <a:blip r:embed="rId7"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8"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9"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10"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1"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2"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3" cstate="print"/>
          <a:srcRect/>
          <a:stretch>
            <a:fillRect/>
          </a:stretch>
        </p:blipFill>
        <p:spPr bwMode="auto">
          <a:xfrm>
            <a:off x="381000" y="412378"/>
            <a:ext cx="1411860" cy="1828800"/>
          </a:xfrm>
          <a:prstGeom prst="rect">
            <a:avLst/>
          </a:prstGeom>
          <a:noFill/>
        </p:spPr>
      </p:pic>
      <p:pic>
        <p:nvPicPr>
          <p:cNvPr id="15" name="Picture 19" descr="C:\Users\Rupak\Pictures\Pujari\Highglow.PNG"/>
          <p:cNvPicPr>
            <a:picLocks noChangeAspect="1" noChangeArrowheads="1"/>
          </p:cNvPicPr>
          <p:nvPr/>
        </p:nvPicPr>
        <p:blipFill>
          <a:blip r:embed="rId12" cstate="print"/>
          <a:srcRect/>
          <a:stretch>
            <a:fillRect/>
          </a:stretch>
        </p:blipFill>
        <p:spPr bwMode="auto">
          <a:xfrm>
            <a:off x="2133600" y="240883"/>
            <a:ext cx="4953000" cy="6425723"/>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000" fill="hold"/>
                                        <p:tgtEl>
                                          <p:spTgt spid="15"/>
                                        </p:tgtEl>
                                        <p:attrNameLst>
                                          <p:attrName>ppt_w</p:attrName>
                                        </p:attrNameLst>
                                      </p:cBhvr>
                                      <p:tavLst>
                                        <p:tav tm="0">
                                          <p:val>
                                            <p:fltVal val="0"/>
                                          </p:val>
                                        </p:tav>
                                        <p:tav tm="100000">
                                          <p:val>
                                            <p:strVal val="#ppt_w"/>
                                          </p:val>
                                        </p:tav>
                                      </p:tavLst>
                                    </p:anim>
                                    <p:anim calcmode="lin" valueType="num">
                                      <p:cBhvr>
                                        <p:cTn id="8" dur="3000" fill="hold"/>
                                        <p:tgtEl>
                                          <p:spTgt spid="15"/>
                                        </p:tgtEl>
                                        <p:attrNameLst>
                                          <p:attrName>ppt_h</p:attrName>
                                        </p:attrNameLst>
                                      </p:cBhvr>
                                      <p:tavLst>
                                        <p:tav tm="0">
                                          <p:val>
                                            <p:fltVal val="0"/>
                                          </p:val>
                                        </p:tav>
                                        <p:tav tm="100000">
                                          <p:val>
                                            <p:strVal val="#ppt_h"/>
                                          </p:val>
                                        </p:tav>
                                      </p:tavLst>
                                    </p:anim>
                                    <p:animEffect transition="in" filter="fade">
                                      <p:cBhvr>
                                        <p:cTn id="9" dur="3000"/>
                                        <p:tgtEl>
                                          <p:spTgt spid="15"/>
                                        </p:tgtEl>
                                      </p:cBhvr>
                                    </p:animEffect>
                                  </p:childTnLst>
                                </p:cTn>
                              </p:par>
                              <p:par>
                                <p:cTn id="10" presetID="6" presetClass="emph" presetSubtype="0" fill="hold" nodeType="withEffect">
                                  <p:stCondLst>
                                    <p:cond delay="15000"/>
                                  </p:stCondLst>
                                  <p:childTnLst>
                                    <p:animScale>
                                      <p:cBhvr>
                                        <p:cTn id="11" dur="3000" fill="hold"/>
                                        <p:tgtEl>
                                          <p:spTgt spid="15"/>
                                        </p:tgtEl>
                                      </p:cBhvr>
                                      <p:by x="25000" y="25000"/>
                                    </p:animScale>
                                  </p:childTnLst>
                                </p:cTn>
                              </p:par>
                              <p:par>
                                <p:cTn id="12" presetID="0" presetClass="path" presetSubtype="0" accel="50000" decel="50000" fill="hold" nodeType="withEffect">
                                  <p:stCondLst>
                                    <p:cond delay="15000"/>
                                  </p:stCondLst>
                                  <p:childTnLst>
                                    <p:animMotion origin="layout" path="M 8.67362E-19 0 L 0.4 0.37778 " pathEditMode="relative" ptsTypes="AA">
                                      <p:cBhvr>
                                        <p:cTn id="13" dur="3000" fill="hold"/>
                                        <p:tgtEl>
                                          <p:spTgt spid="15"/>
                                        </p:tgtEl>
                                        <p:attrNameLst>
                                          <p:attrName>ppt_x</p:attrName>
                                          <p:attrName>ppt_y</p:attrName>
                                        </p:attrNameLst>
                                      </p:cBhvr>
                                    </p:animMotion>
                                  </p:childTnLst>
                                </p:cTn>
                              </p:par>
                              <p:par>
                                <p:cTn id="14" presetID="35" presetClass="exit" presetSubtype="0" fill="hold" nodeType="withEffect">
                                  <p:stCondLst>
                                    <p:cond delay="15000"/>
                                  </p:stCondLst>
                                  <p:childTnLst>
                                    <p:animEffect transition="out" filter="fade">
                                      <p:cBhvr>
                                        <p:cTn id="15" dur="3000"/>
                                        <p:tgtEl>
                                          <p:spTgt spid="15"/>
                                        </p:tgtEl>
                                      </p:cBhvr>
                                    </p:animEffect>
                                    <p:anim calcmode="lin" valueType="num">
                                      <p:cBhvr>
                                        <p:cTn id="16" dur="3000"/>
                                        <p:tgtEl>
                                          <p:spTgt spid="15"/>
                                        </p:tgtEl>
                                        <p:attrNameLst>
                                          <p:attrName>style.rotation</p:attrName>
                                        </p:attrNameLst>
                                      </p:cBhvr>
                                      <p:tavLst>
                                        <p:tav tm="0">
                                          <p:val>
                                            <p:fltVal val="0"/>
                                          </p:val>
                                        </p:tav>
                                        <p:tav tm="100000">
                                          <p:val>
                                            <p:fltVal val="720"/>
                                          </p:val>
                                        </p:tav>
                                      </p:tavLst>
                                    </p:anim>
                                    <p:anim calcmode="lin" valueType="num">
                                      <p:cBhvr>
                                        <p:cTn id="17" dur="3000"/>
                                        <p:tgtEl>
                                          <p:spTgt spid="15"/>
                                        </p:tgtEl>
                                        <p:attrNameLst>
                                          <p:attrName>ppt_h</p:attrName>
                                        </p:attrNameLst>
                                      </p:cBhvr>
                                      <p:tavLst>
                                        <p:tav tm="0">
                                          <p:val>
                                            <p:strVal val="ppt_h"/>
                                          </p:val>
                                        </p:tav>
                                        <p:tav tm="100000">
                                          <p:val>
                                            <p:fltVal val="0"/>
                                          </p:val>
                                        </p:tav>
                                      </p:tavLst>
                                    </p:anim>
                                    <p:anim calcmode="lin" valueType="num">
                                      <p:cBhvr>
                                        <p:cTn id="18" dur="3000"/>
                                        <p:tgtEl>
                                          <p:spTgt spid="15"/>
                                        </p:tgtEl>
                                        <p:attrNameLst>
                                          <p:attrName>ppt_w</p:attrName>
                                        </p:attrNameLst>
                                      </p:cBhvr>
                                      <p:tavLst>
                                        <p:tav tm="0">
                                          <p:val>
                                            <p:strVal val="ppt_w"/>
                                          </p:val>
                                        </p:tav>
                                        <p:tav tm="100000">
                                          <p:val>
                                            <p:fltVal val="0"/>
                                          </p:val>
                                        </p:tav>
                                      </p:tavLst>
                                    </p:anim>
                                    <p:set>
                                      <p:cBhvr>
                                        <p:cTn id="19" dur="1" fill="hold">
                                          <p:stCondLst>
                                            <p:cond delay="2999"/>
                                          </p:stCondLst>
                                        </p:cTn>
                                        <p:tgtEl>
                                          <p:spTgt spid="15"/>
                                        </p:tgtEl>
                                        <p:attrNameLst>
                                          <p:attrName>style.visibility</p:attrName>
                                        </p:attrNameLst>
                                      </p:cBhvr>
                                      <p:to>
                                        <p:strVal val="hidden"/>
                                      </p:to>
                                    </p:set>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C:\Users\Rupak\Pictures\Pujari\StateFarm_BarryNash.png"/>
          <p:cNvPicPr>
            <a:picLocks noChangeAspect="1" noChangeArrowheads="1"/>
          </p:cNvPicPr>
          <p:nvPr/>
        </p:nvPicPr>
        <p:blipFill>
          <a:blip r:embed="rId2" cstate="print"/>
          <a:srcRect/>
          <a:stretch>
            <a:fillRect/>
          </a:stretch>
        </p:blipFill>
        <p:spPr bwMode="auto">
          <a:xfrm>
            <a:off x="3962400" y="2133600"/>
            <a:ext cx="4793437" cy="2747962"/>
          </a:xfrm>
          <a:prstGeom prst="rect">
            <a:avLst/>
          </a:prstGeom>
          <a:noFill/>
        </p:spPr>
      </p:pic>
      <p:sp>
        <p:nvSpPr>
          <p:cNvPr id="2" name="Title 1"/>
          <p:cNvSpPr>
            <a:spLocks noGrp="1"/>
          </p:cNvSpPr>
          <p:nvPr>
            <p:ph type="title"/>
          </p:nvPr>
        </p:nvSpPr>
        <p:spPr>
          <a:xfrm>
            <a:off x="838200" y="685800"/>
            <a:ext cx="7772400" cy="563562"/>
          </a:xfrm>
        </p:spPr>
        <p:txBody>
          <a:bodyPr>
            <a:noAutofit/>
          </a:bodyPr>
          <a:lstStyle/>
          <a:p>
            <a:r>
              <a:rPr lang="en-US" sz="4800" dirty="0" smtClean="0"/>
              <a:t>Thanks to our Gold Sponsors</a:t>
            </a:r>
            <a:endParaRPr lang="en-US" sz="4800" dirty="0"/>
          </a:p>
        </p:txBody>
      </p:sp>
      <p:pic>
        <p:nvPicPr>
          <p:cNvPr id="5123" name="Picture 3" descr="C:\Users\Rupak\Pictures\Pujari\BombayGrill.PNG"/>
          <p:cNvPicPr>
            <a:picLocks noChangeAspect="1" noChangeArrowheads="1"/>
          </p:cNvPicPr>
          <p:nvPr/>
        </p:nvPicPr>
        <p:blipFill>
          <a:blip r:embed="rId3" cstate="print"/>
          <a:srcRect/>
          <a:stretch>
            <a:fillRect/>
          </a:stretch>
        </p:blipFill>
        <p:spPr bwMode="auto">
          <a:xfrm>
            <a:off x="304800" y="1371600"/>
            <a:ext cx="3505200" cy="4537407"/>
          </a:xfrm>
          <a:prstGeom prst="rect">
            <a:avLst/>
          </a:prstGeom>
          <a:noFill/>
        </p:spPr>
      </p:pic>
    </p:spTree>
  </p:cSld>
  <p:clrMapOvr>
    <a:masterClrMapping/>
  </p:clrMapOvr>
  <p:transition spd="med" advClick="0" advTm="20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5123"/>
                                        </p:tgtEl>
                                        <p:attrNameLst>
                                          <p:attrName>style.visibility</p:attrName>
                                        </p:attrNameLst>
                                      </p:cBhvr>
                                      <p:to>
                                        <p:strVal val="visible"/>
                                      </p:to>
                                    </p:set>
                                    <p:anim calcmode="lin" valueType="num">
                                      <p:cBhvr>
                                        <p:cTn id="7" dur="3000" fill="hold"/>
                                        <p:tgtEl>
                                          <p:spTgt spid="5123"/>
                                        </p:tgtEl>
                                        <p:attrNameLst>
                                          <p:attrName>ppt_w</p:attrName>
                                        </p:attrNameLst>
                                      </p:cBhvr>
                                      <p:tavLst>
                                        <p:tav tm="0">
                                          <p:val>
                                            <p:fltVal val="0"/>
                                          </p:val>
                                        </p:tav>
                                        <p:tav tm="100000">
                                          <p:val>
                                            <p:strVal val="#ppt_w"/>
                                          </p:val>
                                        </p:tav>
                                      </p:tavLst>
                                    </p:anim>
                                    <p:anim calcmode="lin" valueType="num">
                                      <p:cBhvr>
                                        <p:cTn id="8" dur="3000" fill="hold"/>
                                        <p:tgtEl>
                                          <p:spTgt spid="5123"/>
                                        </p:tgtEl>
                                        <p:attrNameLst>
                                          <p:attrName>ppt_h</p:attrName>
                                        </p:attrNameLst>
                                      </p:cBhvr>
                                      <p:tavLst>
                                        <p:tav tm="0">
                                          <p:val>
                                            <p:fltVal val="0"/>
                                          </p:val>
                                        </p:tav>
                                        <p:tav tm="100000">
                                          <p:val>
                                            <p:strVal val="#ppt_h"/>
                                          </p:val>
                                        </p:tav>
                                      </p:tavLst>
                                    </p:anim>
                                    <p:animEffect transition="in" filter="fade">
                                      <p:cBhvr>
                                        <p:cTn id="9" dur="3000"/>
                                        <p:tgtEl>
                                          <p:spTgt spid="5123"/>
                                        </p:tgtEl>
                                      </p:cBhvr>
                                    </p:animEffect>
                                  </p:childTnLst>
                                </p:cTn>
                              </p:par>
                              <p:par>
                                <p:cTn id="10" presetID="53" presetClass="entr" presetSubtype="0" fill="hold" nodeType="withEffect">
                                  <p:stCondLst>
                                    <p:cond delay="0"/>
                                  </p:stCondLst>
                                  <p:childTnLst>
                                    <p:set>
                                      <p:cBhvr>
                                        <p:cTn id="11" dur="1" fill="hold">
                                          <p:stCondLst>
                                            <p:cond delay="0"/>
                                          </p:stCondLst>
                                        </p:cTn>
                                        <p:tgtEl>
                                          <p:spTgt spid="5124"/>
                                        </p:tgtEl>
                                        <p:attrNameLst>
                                          <p:attrName>style.visibility</p:attrName>
                                        </p:attrNameLst>
                                      </p:cBhvr>
                                      <p:to>
                                        <p:strVal val="visible"/>
                                      </p:to>
                                    </p:set>
                                    <p:anim calcmode="lin" valueType="num">
                                      <p:cBhvr>
                                        <p:cTn id="12" dur="3000" fill="hold"/>
                                        <p:tgtEl>
                                          <p:spTgt spid="5124"/>
                                        </p:tgtEl>
                                        <p:attrNameLst>
                                          <p:attrName>ppt_w</p:attrName>
                                        </p:attrNameLst>
                                      </p:cBhvr>
                                      <p:tavLst>
                                        <p:tav tm="0">
                                          <p:val>
                                            <p:fltVal val="0"/>
                                          </p:val>
                                        </p:tav>
                                        <p:tav tm="100000">
                                          <p:val>
                                            <p:strVal val="#ppt_w"/>
                                          </p:val>
                                        </p:tav>
                                      </p:tavLst>
                                    </p:anim>
                                    <p:anim calcmode="lin" valueType="num">
                                      <p:cBhvr>
                                        <p:cTn id="13" dur="3000" fill="hold"/>
                                        <p:tgtEl>
                                          <p:spTgt spid="5124"/>
                                        </p:tgtEl>
                                        <p:attrNameLst>
                                          <p:attrName>ppt_h</p:attrName>
                                        </p:attrNameLst>
                                      </p:cBhvr>
                                      <p:tavLst>
                                        <p:tav tm="0">
                                          <p:val>
                                            <p:fltVal val="0"/>
                                          </p:val>
                                        </p:tav>
                                        <p:tav tm="100000">
                                          <p:val>
                                            <p:strVal val="#ppt_h"/>
                                          </p:val>
                                        </p:tav>
                                      </p:tavLst>
                                    </p:anim>
                                    <p:animEffect transition="in" filter="fade">
                                      <p:cBhvr>
                                        <p:cTn id="14" dur="3000"/>
                                        <p:tgtEl>
                                          <p:spTgt spid="5124"/>
                                        </p:tgtEl>
                                      </p:cBhvr>
                                    </p:animEffect>
                                  </p:childTnLst>
                                </p:cTn>
                              </p:par>
                              <p:par>
                                <p:cTn id="15" presetID="27" presetClass="entr" presetSubtype="0" fill="hold" grpId="0" nodeType="withEffect">
                                  <p:stCondLst>
                                    <p:cond delay="5000"/>
                                  </p:stCondLst>
                                  <p:iterate type="lt">
                                    <p:tmPct val="50000"/>
                                  </p:iterate>
                                  <p:childTnLst>
                                    <p:set>
                                      <p:cBhvr>
                                        <p:cTn id="16" dur="1" fill="hold">
                                          <p:stCondLst>
                                            <p:cond delay="0"/>
                                          </p:stCondLst>
                                        </p:cTn>
                                        <p:tgtEl>
                                          <p:spTgt spid="2"/>
                                        </p:tgtEl>
                                        <p:attrNameLst>
                                          <p:attrName>style.visibility</p:attrName>
                                        </p:attrNameLst>
                                      </p:cBhvr>
                                      <p:to>
                                        <p:strVal val="visible"/>
                                      </p:to>
                                    </p:set>
                                    <p:anim calcmode="discrete" valueType="clr">
                                      <p:cBhvr override="childStyle">
                                        <p:cTn id="17" dur="500"/>
                                        <p:tgtEl>
                                          <p:spTgt spid="2"/>
                                        </p:tgtEl>
                                        <p:attrNameLst>
                                          <p:attrName>style.color</p:attrName>
                                        </p:attrNameLst>
                                      </p:cBhvr>
                                      <p:tavLst>
                                        <p:tav tm="0">
                                          <p:val>
                                            <p:clrVal>
                                              <a:schemeClr val="accent2"/>
                                            </p:clrVal>
                                          </p:val>
                                        </p:tav>
                                        <p:tav tm="50000">
                                          <p:val>
                                            <p:clrVal>
                                              <a:schemeClr val="hlink"/>
                                            </p:clrVal>
                                          </p:val>
                                        </p:tav>
                                      </p:tavLst>
                                    </p:anim>
                                    <p:anim calcmode="discrete" valueType="clr">
                                      <p:cBhvr>
                                        <p:cTn id="18" dur="500"/>
                                        <p:tgtEl>
                                          <p:spTgt spid="2"/>
                                        </p:tgtEl>
                                        <p:attrNameLst>
                                          <p:attrName>fillcolor</p:attrName>
                                        </p:attrNameLst>
                                      </p:cBhvr>
                                      <p:tavLst>
                                        <p:tav tm="0">
                                          <p:val>
                                            <p:clrVal>
                                              <a:schemeClr val="accent2"/>
                                            </p:clrVal>
                                          </p:val>
                                        </p:tav>
                                        <p:tav tm="50000">
                                          <p:val>
                                            <p:clrVal>
                                              <a:schemeClr val="hlink"/>
                                            </p:clrVal>
                                          </p:val>
                                        </p:tav>
                                      </p:tavLst>
                                    </p:anim>
                                    <p:set>
                                      <p:cBhvr>
                                        <p:cTn id="19" dur="500"/>
                                        <p:tgtEl>
                                          <p:spTgt spid="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Rupak\Pictures\Pujari\GreenTheme_1.png"/>
          <p:cNvPicPr>
            <a:picLocks noChangeAspect="1" noChangeArrowheads="1"/>
          </p:cNvPicPr>
          <p:nvPr/>
        </p:nvPicPr>
        <p:blipFill>
          <a:blip r:embed="rId2" cstate="print"/>
          <a:srcRect/>
          <a:stretch>
            <a:fillRect/>
          </a:stretch>
        </p:blipFill>
        <p:spPr bwMode="auto">
          <a:xfrm>
            <a:off x="0" y="0"/>
            <a:ext cx="9144000" cy="6858000"/>
          </a:xfrm>
          <a:prstGeom prst="rect">
            <a:avLst/>
          </a:prstGeom>
          <a:noFill/>
        </p:spPr>
      </p:pic>
    </p:spTree>
  </p:cSld>
  <p:clrMapOvr>
    <a:masterClrMapping/>
  </p:clrMapOvr>
  <p:transition spd="med" advClick="0" advTm="20000">
    <p:dissolv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33400" y="304800"/>
            <a:ext cx="7696200" cy="533400"/>
          </a:xfrm>
        </p:spPr>
        <p:txBody>
          <a:bodyPr>
            <a:normAutofit fontScale="90000"/>
          </a:bodyPr>
          <a:lstStyle/>
          <a:p>
            <a:pPr algn="ctr"/>
            <a:r>
              <a:rPr lang="en-US" u="sng" dirty="0" smtClean="0"/>
              <a:t>‘</a:t>
            </a:r>
            <a:r>
              <a:rPr lang="en-US" sz="4000" dirty="0" smtClean="0"/>
              <a:t>Mrinmoyee’ – the essence of Bengal…</a:t>
            </a:r>
            <a:endParaRPr lang="en-US" dirty="0"/>
          </a:p>
        </p:txBody>
      </p:sp>
      <p:pic>
        <p:nvPicPr>
          <p:cNvPr id="1028" name="Picture 4" descr="C:\Users\Rupak\Pictures\Pujari\Mrinmoyee1.jpg"/>
          <p:cNvPicPr>
            <a:picLocks noChangeAspect="1" noChangeArrowheads="1"/>
          </p:cNvPicPr>
          <p:nvPr/>
        </p:nvPicPr>
        <p:blipFill>
          <a:blip r:embed="rId3" cstate="print"/>
          <a:srcRect/>
          <a:stretch>
            <a:fillRect/>
          </a:stretch>
        </p:blipFill>
        <p:spPr bwMode="auto">
          <a:xfrm>
            <a:off x="762000" y="1981200"/>
            <a:ext cx="4111625" cy="2819400"/>
          </a:xfrm>
          <a:prstGeom prst="rect">
            <a:avLst/>
          </a:prstGeom>
          <a:noFill/>
          <a:effectLst>
            <a:outerShdw blurRad="76200" dir="13500000" sy="23000" kx="1200000" algn="br" rotWithShape="0">
              <a:prstClr val="black">
                <a:alpha val="20000"/>
              </a:prstClr>
            </a:outerShdw>
            <a:reflection blurRad="6350" stA="52000" endA="300" endPos="35000" dir="5400000" sy="-100000" algn="bl" rotWithShape="0"/>
          </a:effectLst>
          <a:scene3d>
            <a:camera prst="perspectiveContrastingRightFacing"/>
            <a:lightRig rig="threePt" dir="t"/>
          </a:scene3d>
        </p:spPr>
      </p:pic>
      <p:sp>
        <p:nvSpPr>
          <p:cNvPr id="8" name="TextBox 7"/>
          <p:cNvSpPr txBox="1"/>
          <p:nvPr/>
        </p:nvSpPr>
        <p:spPr>
          <a:xfrm>
            <a:off x="762000" y="1143000"/>
            <a:ext cx="7924800" cy="646331"/>
          </a:xfrm>
          <a:prstGeom prst="rect">
            <a:avLst/>
          </a:prstGeom>
          <a:noFill/>
        </p:spPr>
        <p:txBody>
          <a:bodyPr wrap="square" rtlCol="0">
            <a:spAutoFit/>
          </a:bodyPr>
          <a:lstStyle/>
          <a:p>
            <a:pPr algn="just"/>
            <a:r>
              <a:rPr lang="en-US" dirty="0" smtClean="0"/>
              <a:t>‘</a:t>
            </a:r>
            <a:r>
              <a:rPr lang="en-US" i="1" dirty="0" smtClean="0"/>
              <a:t>Mrinmoyee</a:t>
            </a:r>
            <a:r>
              <a:rPr lang="en-US" dirty="0" smtClean="0"/>
              <a:t>’ essentially means </a:t>
            </a:r>
            <a:r>
              <a:rPr lang="en-US" i="1" dirty="0" smtClean="0"/>
              <a:t>'of the earth</a:t>
            </a:r>
            <a:r>
              <a:rPr lang="en-US" dirty="0" smtClean="0"/>
              <a:t>' and Pujari has tried to capture this mortal image of the goddess through art, pottery and cultural extravagance.</a:t>
            </a:r>
            <a:endParaRPr lang="en-US" dirty="0"/>
          </a:p>
        </p:txBody>
      </p:sp>
      <p:sp>
        <p:nvSpPr>
          <p:cNvPr id="9" name="TextBox 8"/>
          <p:cNvSpPr txBox="1"/>
          <p:nvPr/>
        </p:nvSpPr>
        <p:spPr>
          <a:xfrm>
            <a:off x="5105400" y="1828801"/>
            <a:ext cx="3733800" cy="4724400"/>
          </a:xfrm>
          <a:prstGeom prst="rect">
            <a:avLst/>
          </a:prstGeom>
          <a:noFill/>
        </p:spPr>
        <p:txBody>
          <a:bodyPr wrap="square" rtlCol="0">
            <a:spAutoFit/>
          </a:bodyPr>
          <a:lstStyle/>
          <a:p>
            <a:pPr algn="just"/>
            <a:r>
              <a:rPr lang="en-US" sz="1600" b="1" dirty="0" smtClean="0"/>
              <a:t>The traditional folk art…</a:t>
            </a:r>
          </a:p>
          <a:p>
            <a:pPr algn="just"/>
            <a:r>
              <a:rPr lang="en-US" sz="1600" dirty="0" smtClean="0"/>
              <a:t>‘</a:t>
            </a:r>
            <a:r>
              <a:rPr lang="en-US" sz="1600" i="1" dirty="0" smtClean="0"/>
              <a:t>Potchitro</a:t>
            </a:r>
            <a:r>
              <a:rPr lang="en-US" sz="1600" dirty="0" smtClean="0"/>
              <a:t>’ or story telling through depicting images on pottery and canvas has always been a traditional form of art and entertainment in India. The trail goes a long way back to the Middle Ages when story telling was an important form of entertainment in Bengal.</a:t>
            </a:r>
          </a:p>
          <a:p>
            <a:pPr algn="just"/>
            <a:r>
              <a:rPr lang="en-US" sz="1600" dirty="0" smtClean="0"/>
              <a:t>          This year, Pujari’s decoration team in their quest to capture simplicity embodied in the life of the folk people, has imbibed this tribal art form in their theme and has tried to tell the story of festivity and celebrations embracing the most important festival of every Bengali’s life; namely ‘Durga Puja’, through their bold rustic strokes, vibrant colors, eloquent figures and colorful motifs…</a:t>
            </a:r>
            <a:endParaRPr lang="en-US" sz="1600" dirty="0"/>
          </a:p>
        </p:txBody>
      </p:sp>
      <p:sp>
        <p:nvSpPr>
          <p:cNvPr id="11" name="TextBox 10"/>
          <p:cNvSpPr txBox="1"/>
          <p:nvPr/>
        </p:nvSpPr>
        <p:spPr>
          <a:xfrm>
            <a:off x="152400" y="5257800"/>
            <a:ext cx="4648200" cy="1169551"/>
          </a:xfrm>
          <a:prstGeom prst="rect">
            <a:avLst/>
          </a:prstGeom>
          <a:noFill/>
        </p:spPr>
        <p:txBody>
          <a:bodyPr wrap="square" rtlCol="0">
            <a:spAutoFit/>
          </a:bodyPr>
          <a:lstStyle/>
          <a:p>
            <a:pPr algn="just"/>
            <a:r>
              <a:rPr lang="en-US" sz="1400" i="1" dirty="0" smtClean="0"/>
              <a:t>Inspired by the works of the famous painter of Bengal – Jamini Roy (Padma Bhushan), the decoration team attempts to lend a tangible feel to their concept of worshiping the goddess in Mrinmoyee form, that weaves us into the very fabric of rural Bengal.</a:t>
            </a:r>
            <a:endParaRPr lang="en-US" i="1" dirty="0"/>
          </a:p>
        </p:txBody>
      </p:sp>
      <p:sp>
        <p:nvSpPr>
          <p:cNvPr id="7" name="TextBox 6"/>
          <p:cNvSpPr txBox="1"/>
          <p:nvPr/>
        </p:nvSpPr>
        <p:spPr>
          <a:xfrm>
            <a:off x="2743200" y="773668"/>
            <a:ext cx="4038600"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dirty="0" smtClean="0"/>
              <a:t>Pujari's theme for 2009 ‘Durgotsav’</a:t>
            </a:r>
            <a:endParaRPr lang="en-US" dirty="0"/>
          </a:p>
        </p:txBody>
      </p:sp>
    </p:spTree>
  </p:cSld>
  <p:clrMapOvr>
    <a:masterClrMapping/>
  </p:clrMapOvr>
  <p:transition spd="med" advClick="0" advTm="60000">
    <p:newsflash/>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C:\Users\Rupak\Pictures\Pujari\StateFarm_BarryNash.png"/>
          <p:cNvPicPr>
            <a:picLocks noChangeAspect="1" noChangeArrowheads="1"/>
          </p:cNvPicPr>
          <p:nvPr/>
        </p:nvPicPr>
        <p:blipFill>
          <a:blip r:embed="rId2" cstate="print"/>
          <a:srcRect/>
          <a:stretch>
            <a:fillRect/>
          </a:stretch>
        </p:blipFill>
        <p:spPr bwMode="auto">
          <a:xfrm>
            <a:off x="3962400" y="2133600"/>
            <a:ext cx="4793437" cy="2747962"/>
          </a:xfrm>
          <a:prstGeom prst="rect">
            <a:avLst/>
          </a:prstGeom>
          <a:noFill/>
        </p:spPr>
      </p:pic>
      <p:sp>
        <p:nvSpPr>
          <p:cNvPr id="2" name="Title 1"/>
          <p:cNvSpPr>
            <a:spLocks noGrp="1"/>
          </p:cNvSpPr>
          <p:nvPr>
            <p:ph type="title"/>
          </p:nvPr>
        </p:nvSpPr>
        <p:spPr>
          <a:xfrm>
            <a:off x="838200" y="685800"/>
            <a:ext cx="7772400" cy="563562"/>
          </a:xfrm>
        </p:spPr>
        <p:txBody>
          <a:bodyPr>
            <a:noAutofit/>
          </a:bodyPr>
          <a:lstStyle/>
          <a:p>
            <a:r>
              <a:rPr lang="en-US" sz="4800" dirty="0" smtClean="0"/>
              <a:t>Thanks to our Gold Sponsors</a:t>
            </a:r>
            <a:endParaRPr lang="en-US" sz="4800" dirty="0"/>
          </a:p>
        </p:txBody>
      </p:sp>
      <p:pic>
        <p:nvPicPr>
          <p:cNvPr id="5123" name="Picture 3" descr="C:\Users\Rupak\Pictures\Pujari\BombayGrill.PNG"/>
          <p:cNvPicPr>
            <a:picLocks noChangeAspect="1" noChangeArrowheads="1"/>
          </p:cNvPicPr>
          <p:nvPr/>
        </p:nvPicPr>
        <p:blipFill>
          <a:blip r:embed="rId3" cstate="print"/>
          <a:srcRect/>
          <a:stretch>
            <a:fillRect/>
          </a:stretch>
        </p:blipFill>
        <p:spPr bwMode="auto">
          <a:xfrm>
            <a:off x="304800" y="1371600"/>
            <a:ext cx="3505200" cy="4537407"/>
          </a:xfrm>
          <a:prstGeom prst="rect">
            <a:avLst/>
          </a:prstGeom>
          <a:noFill/>
        </p:spPr>
      </p:pic>
    </p:spTree>
  </p:cSld>
  <p:clrMapOvr>
    <a:masterClrMapping/>
  </p:clrMapOvr>
  <p:transition spd="med" advClick="0" advTm="20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5123"/>
                                        </p:tgtEl>
                                        <p:attrNameLst>
                                          <p:attrName>style.visibility</p:attrName>
                                        </p:attrNameLst>
                                      </p:cBhvr>
                                      <p:to>
                                        <p:strVal val="visible"/>
                                      </p:to>
                                    </p:set>
                                    <p:anim calcmode="lin" valueType="num">
                                      <p:cBhvr>
                                        <p:cTn id="7" dur="3000" fill="hold"/>
                                        <p:tgtEl>
                                          <p:spTgt spid="5123"/>
                                        </p:tgtEl>
                                        <p:attrNameLst>
                                          <p:attrName>ppt_w</p:attrName>
                                        </p:attrNameLst>
                                      </p:cBhvr>
                                      <p:tavLst>
                                        <p:tav tm="0">
                                          <p:val>
                                            <p:fltVal val="0"/>
                                          </p:val>
                                        </p:tav>
                                        <p:tav tm="100000">
                                          <p:val>
                                            <p:strVal val="#ppt_w"/>
                                          </p:val>
                                        </p:tav>
                                      </p:tavLst>
                                    </p:anim>
                                    <p:anim calcmode="lin" valueType="num">
                                      <p:cBhvr>
                                        <p:cTn id="8" dur="3000" fill="hold"/>
                                        <p:tgtEl>
                                          <p:spTgt spid="5123"/>
                                        </p:tgtEl>
                                        <p:attrNameLst>
                                          <p:attrName>ppt_h</p:attrName>
                                        </p:attrNameLst>
                                      </p:cBhvr>
                                      <p:tavLst>
                                        <p:tav tm="0">
                                          <p:val>
                                            <p:fltVal val="0"/>
                                          </p:val>
                                        </p:tav>
                                        <p:tav tm="100000">
                                          <p:val>
                                            <p:strVal val="#ppt_h"/>
                                          </p:val>
                                        </p:tav>
                                      </p:tavLst>
                                    </p:anim>
                                    <p:animEffect transition="in" filter="fade">
                                      <p:cBhvr>
                                        <p:cTn id="9" dur="3000"/>
                                        <p:tgtEl>
                                          <p:spTgt spid="5123"/>
                                        </p:tgtEl>
                                      </p:cBhvr>
                                    </p:animEffect>
                                  </p:childTnLst>
                                </p:cTn>
                              </p:par>
                              <p:par>
                                <p:cTn id="10" presetID="53" presetClass="entr" presetSubtype="0" fill="hold" nodeType="withEffect">
                                  <p:stCondLst>
                                    <p:cond delay="0"/>
                                  </p:stCondLst>
                                  <p:childTnLst>
                                    <p:set>
                                      <p:cBhvr>
                                        <p:cTn id="11" dur="1" fill="hold">
                                          <p:stCondLst>
                                            <p:cond delay="0"/>
                                          </p:stCondLst>
                                        </p:cTn>
                                        <p:tgtEl>
                                          <p:spTgt spid="5124"/>
                                        </p:tgtEl>
                                        <p:attrNameLst>
                                          <p:attrName>style.visibility</p:attrName>
                                        </p:attrNameLst>
                                      </p:cBhvr>
                                      <p:to>
                                        <p:strVal val="visible"/>
                                      </p:to>
                                    </p:set>
                                    <p:anim calcmode="lin" valueType="num">
                                      <p:cBhvr>
                                        <p:cTn id="12" dur="3000" fill="hold"/>
                                        <p:tgtEl>
                                          <p:spTgt spid="5124"/>
                                        </p:tgtEl>
                                        <p:attrNameLst>
                                          <p:attrName>ppt_w</p:attrName>
                                        </p:attrNameLst>
                                      </p:cBhvr>
                                      <p:tavLst>
                                        <p:tav tm="0">
                                          <p:val>
                                            <p:fltVal val="0"/>
                                          </p:val>
                                        </p:tav>
                                        <p:tav tm="100000">
                                          <p:val>
                                            <p:strVal val="#ppt_w"/>
                                          </p:val>
                                        </p:tav>
                                      </p:tavLst>
                                    </p:anim>
                                    <p:anim calcmode="lin" valueType="num">
                                      <p:cBhvr>
                                        <p:cTn id="13" dur="3000" fill="hold"/>
                                        <p:tgtEl>
                                          <p:spTgt spid="5124"/>
                                        </p:tgtEl>
                                        <p:attrNameLst>
                                          <p:attrName>ppt_h</p:attrName>
                                        </p:attrNameLst>
                                      </p:cBhvr>
                                      <p:tavLst>
                                        <p:tav tm="0">
                                          <p:val>
                                            <p:fltVal val="0"/>
                                          </p:val>
                                        </p:tav>
                                        <p:tav tm="100000">
                                          <p:val>
                                            <p:strVal val="#ppt_h"/>
                                          </p:val>
                                        </p:tav>
                                      </p:tavLst>
                                    </p:anim>
                                    <p:animEffect transition="in" filter="fade">
                                      <p:cBhvr>
                                        <p:cTn id="14" dur="3000"/>
                                        <p:tgtEl>
                                          <p:spTgt spid="5124"/>
                                        </p:tgtEl>
                                      </p:cBhvr>
                                    </p:animEffect>
                                  </p:childTnLst>
                                </p:cTn>
                              </p:par>
                              <p:par>
                                <p:cTn id="15" presetID="27" presetClass="entr" presetSubtype="0" fill="hold" grpId="0" nodeType="withEffect">
                                  <p:stCondLst>
                                    <p:cond delay="5000"/>
                                  </p:stCondLst>
                                  <p:iterate type="lt">
                                    <p:tmPct val="50000"/>
                                  </p:iterate>
                                  <p:childTnLst>
                                    <p:set>
                                      <p:cBhvr>
                                        <p:cTn id="16" dur="1" fill="hold">
                                          <p:stCondLst>
                                            <p:cond delay="0"/>
                                          </p:stCondLst>
                                        </p:cTn>
                                        <p:tgtEl>
                                          <p:spTgt spid="2"/>
                                        </p:tgtEl>
                                        <p:attrNameLst>
                                          <p:attrName>style.visibility</p:attrName>
                                        </p:attrNameLst>
                                      </p:cBhvr>
                                      <p:to>
                                        <p:strVal val="visible"/>
                                      </p:to>
                                    </p:set>
                                    <p:anim calcmode="discrete" valueType="clr">
                                      <p:cBhvr override="childStyle">
                                        <p:cTn id="17" dur="500"/>
                                        <p:tgtEl>
                                          <p:spTgt spid="2"/>
                                        </p:tgtEl>
                                        <p:attrNameLst>
                                          <p:attrName>style.color</p:attrName>
                                        </p:attrNameLst>
                                      </p:cBhvr>
                                      <p:tavLst>
                                        <p:tav tm="0">
                                          <p:val>
                                            <p:clrVal>
                                              <a:schemeClr val="accent2"/>
                                            </p:clrVal>
                                          </p:val>
                                        </p:tav>
                                        <p:tav tm="50000">
                                          <p:val>
                                            <p:clrVal>
                                              <a:schemeClr val="hlink"/>
                                            </p:clrVal>
                                          </p:val>
                                        </p:tav>
                                      </p:tavLst>
                                    </p:anim>
                                    <p:anim calcmode="discrete" valueType="clr">
                                      <p:cBhvr>
                                        <p:cTn id="18" dur="500"/>
                                        <p:tgtEl>
                                          <p:spTgt spid="2"/>
                                        </p:tgtEl>
                                        <p:attrNameLst>
                                          <p:attrName>fillcolor</p:attrName>
                                        </p:attrNameLst>
                                      </p:cBhvr>
                                      <p:tavLst>
                                        <p:tav tm="0">
                                          <p:val>
                                            <p:clrVal>
                                              <a:schemeClr val="accent2"/>
                                            </p:clrVal>
                                          </p:val>
                                        </p:tav>
                                        <p:tav tm="50000">
                                          <p:val>
                                            <p:clrVal>
                                              <a:schemeClr val="hlink"/>
                                            </p:clrVal>
                                          </p:val>
                                        </p:tav>
                                      </p:tavLst>
                                    </p:anim>
                                    <p:set>
                                      <p:cBhvr>
                                        <p:cTn id="19" dur="500"/>
                                        <p:tgtEl>
                                          <p:spTgt spid="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Rupak\Pictures\Pujari\pottery_flyer_email_thumb.jpg"/>
          <p:cNvPicPr>
            <a:picLocks noChangeAspect="1" noChangeArrowheads="1"/>
          </p:cNvPicPr>
          <p:nvPr/>
        </p:nvPicPr>
        <p:blipFill>
          <a:blip r:embed="rId2" cstate="print"/>
          <a:srcRect/>
          <a:stretch>
            <a:fillRect/>
          </a:stretch>
        </p:blipFill>
        <p:spPr bwMode="auto">
          <a:xfrm>
            <a:off x="5638800" y="672354"/>
            <a:ext cx="2895600" cy="3747246"/>
          </a:xfrm>
          <a:prstGeom prst="rect">
            <a:avLst/>
          </a:prstGeom>
          <a:noFill/>
        </p:spPr>
      </p:pic>
      <p:sp>
        <p:nvSpPr>
          <p:cNvPr id="7" name="TextBox 6"/>
          <p:cNvSpPr txBox="1"/>
          <p:nvPr/>
        </p:nvSpPr>
        <p:spPr>
          <a:xfrm>
            <a:off x="609600" y="457200"/>
            <a:ext cx="4800600" cy="923330"/>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dirty="0" smtClean="0"/>
              <a:t>As an extension to our ‘Mrinmoyee’ theme, </a:t>
            </a:r>
          </a:p>
          <a:p>
            <a:r>
              <a:rPr lang="en-US" dirty="0" smtClean="0"/>
              <a:t>Pujari is hosting a Pottery Workshop </a:t>
            </a:r>
          </a:p>
          <a:p>
            <a:r>
              <a:rPr lang="en-US" dirty="0" smtClean="0"/>
              <a:t>on Saturday, 26</a:t>
            </a:r>
            <a:r>
              <a:rPr lang="en-US" baseline="30000" dirty="0" smtClean="0"/>
              <a:t>th</a:t>
            </a:r>
            <a:r>
              <a:rPr lang="en-US" dirty="0" smtClean="0"/>
              <a:t> Sept. 2009 at 11:00 am. </a:t>
            </a:r>
            <a:endParaRPr lang="en-US" dirty="0"/>
          </a:p>
        </p:txBody>
      </p:sp>
      <p:sp>
        <p:nvSpPr>
          <p:cNvPr id="8" name="TextBox 7"/>
          <p:cNvSpPr txBox="1"/>
          <p:nvPr/>
        </p:nvSpPr>
        <p:spPr>
          <a:xfrm>
            <a:off x="533400" y="1447800"/>
            <a:ext cx="4953000" cy="2893100"/>
          </a:xfrm>
          <a:prstGeom prst="rect">
            <a:avLst/>
          </a:prstGeom>
          <a:noFill/>
        </p:spPr>
        <p:txBody>
          <a:bodyPr wrap="square" rtlCol="0">
            <a:spAutoFit/>
          </a:bodyPr>
          <a:lstStyle/>
          <a:p>
            <a:pPr algn="just"/>
            <a:r>
              <a:rPr lang="en-US" sz="1400" dirty="0" smtClean="0"/>
              <a:t>The event is a free event for youth which will focus on the awareness of a nearly extinct tradition of India through a hands-on workshop. Inhabitants of the Indian subcontinent have known the art of modeling and painting since prehistoric times. It is evident that pottery culture, mural or painting is a very old tradition in India. The country has a rich tradition of clay crafts and pottery throughout the country. There is hardly any festival or ritual, which is complete without the use of earthen lamps, the earliest example of pottery culture. The young generation will learn the rich art and culture that was once predominant in Indian subcontinent, the influence of this art in their daily life and how did it help them to develop the ancient civilization. </a:t>
            </a:r>
            <a:endParaRPr lang="en-US" sz="1400" dirty="0"/>
          </a:p>
        </p:txBody>
      </p:sp>
      <p:sp>
        <p:nvSpPr>
          <p:cNvPr id="9" name="TextBox 8"/>
          <p:cNvSpPr txBox="1"/>
          <p:nvPr/>
        </p:nvSpPr>
        <p:spPr>
          <a:xfrm>
            <a:off x="533400" y="4495800"/>
            <a:ext cx="8077200" cy="1600438"/>
          </a:xfrm>
          <a:prstGeom prst="rect">
            <a:avLst/>
          </a:prstGeom>
          <a:noFill/>
        </p:spPr>
        <p:txBody>
          <a:bodyPr wrap="square" rtlCol="0">
            <a:spAutoFit/>
          </a:bodyPr>
          <a:lstStyle/>
          <a:p>
            <a:pPr algn="just"/>
            <a:r>
              <a:rPr lang="en-US" sz="1400" dirty="0" smtClean="0"/>
              <a:t>They will experience the uniqueness of this industry by actively participating in the workshop. They will get exposure to the importance of an industry which is eco-friendly, absolutely pollution free and provides ample opportunity to grow in the long term with a sustainable plan to make it economically competitive. The workshop will be conducted by experienced teacher </a:t>
            </a:r>
            <a:r>
              <a:rPr lang="en-US" sz="1400" dirty="0" smtClean="0">
                <a:solidFill>
                  <a:schemeClr val="bg1"/>
                </a:solidFill>
              </a:rPr>
              <a:t>Tumpa Bhattacharyya</a:t>
            </a:r>
            <a:r>
              <a:rPr lang="en-US" sz="1400" dirty="0" smtClean="0"/>
              <a:t>, a graduate from Kala Bhavana Santiniketan in the field of Ceramic/Pottery and by </a:t>
            </a:r>
            <a:r>
              <a:rPr lang="en-US" sz="1400" dirty="0" smtClean="0">
                <a:solidFill>
                  <a:schemeClr val="bg1"/>
                </a:solidFill>
              </a:rPr>
              <a:t>Sutapa Datta</a:t>
            </a:r>
            <a:r>
              <a:rPr lang="en-US" sz="1400" dirty="0" smtClean="0"/>
              <a:t>, a leading entrepreneur in the areas of graphic designing and digital art. Materials and other equipment will be supplied by Pujari and there is no cost involved to the participants. </a:t>
            </a:r>
            <a:endParaRPr lang="en-US" dirty="0"/>
          </a:p>
        </p:txBody>
      </p:sp>
    </p:spTree>
  </p:cSld>
  <p:clrMapOvr>
    <a:masterClrMapping/>
  </p:clrMapOvr>
  <p:transition spd="med" advClick="0" advTm="60000">
    <p:newsflash/>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Rectangle 3"/>
          <p:cNvSpPr>
            <a:spLocks noChangeArrowheads="1"/>
          </p:cNvSpPr>
          <p:nvPr/>
        </p:nvSpPr>
        <p:spPr bwMode="auto">
          <a:xfrm>
            <a:off x="1981200" y="304800"/>
            <a:ext cx="4648200" cy="1077218"/>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i="0" u="none" strike="noStrike" cap="none" normalizeH="0" baseline="0" dirty="0" smtClean="0">
                <a:ln>
                  <a:noFill/>
                </a:ln>
                <a:effectLst/>
                <a:latin typeface="Georgia" pitchFamily="18" charset="0"/>
                <a:cs typeface="Arial" charset="0"/>
              </a:rPr>
              <a:t>Georgia Association </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sz="2000" i="1" u="none" strike="noStrike" cap="none" normalizeH="0" baseline="0" dirty="0" smtClean="0">
                <a:ln>
                  <a:noFill/>
                </a:ln>
                <a:effectLst/>
                <a:latin typeface="Georgia" pitchFamily="18" charset="0"/>
                <a:cs typeface="Arial" charset="0"/>
              </a:rPr>
              <a:t>of</a:t>
            </a:r>
            <a:r>
              <a:rPr kumimoji="0" lang="en-US" sz="2000" i="0" u="none" strike="noStrike" cap="none" normalizeH="0" baseline="0" dirty="0" smtClean="0">
                <a:ln>
                  <a:noFill/>
                </a:ln>
                <a:effectLst/>
                <a:latin typeface="Georgia" pitchFamily="18" charset="0"/>
                <a:cs typeface="Arial" charset="0"/>
              </a:rPr>
              <a:t> Physicians</a:t>
            </a:r>
            <a:r>
              <a:rPr kumimoji="0" lang="en-US" sz="2000" i="0" u="none" strike="noStrike" cap="none" normalizeH="0" dirty="0" smtClean="0">
                <a:ln>
                  <a:noFill/>
                </a:ln>
                <a:effectLst/>
                <a:latin typeface="Georgia" pitchFamily="18" charset="0"/>
                <a:cs typeface="Arial" charset="0"/>
              </a:rPr>
              <a:t> </a:t>
            </a:r>
            <a:r>
              <a:rPr kumimoji="0" lang="en-US" sz="2000" i="1" u="none" strike="noStrike" cap="none" normalizeH="0" baseline="0" dirty="0" smtClean="0">
                <a:ln>
                  <a:noFill/>
                </a:ln>
                <a:effectLst/>
                <a:latin typeface="Georgia" pitchFamily="18" charset="0"/>
                <a:cs typeface="Arial" charset="0"/>
              </a:rPr>
              <a:t>of</a:t>
            </a:r>
            <a:r>
              <a:rPr kumimoji="0" lang="en-US" sz="2000" i="0" u="none" strike="noStrike" cap="none" normalizeH="0" baseline="0" dirty="0" smtClean="0">
                <a:ln>
                  <a:noFill/>
                </a:ln>
                <a:effectLst/>
                <a:latin typeface="Georgia" pitchFamily="18" charset="0"/>
                <a:cs typeface="Arial" charset="0"/>
              </a:rPr>
              <a:t> Indian Heritage</a:t>
            </a:r>
          </a:p>
          <a:p>
            <a:pPr marL="0" marR="0" lvl="0" indent="0" algn="l" defTabSz="914400" rtl="0" eaLnBrk="1" fontAlgn="base" latinLnBrk="0" hangingPunct="1">
              <a:lnSpc>
                <a:spcPct val="100000"/>
              </a:lnSpc>
              <a:spcBef>
                <a:spcPct val="0"/>
              </a:spcBef>
              <a:spcAft>
                <a:spcPct val="0"/>
              </a:spcAft>
              <a:buClrTx/>
              <a:buSzTx/>
              <a:buFontTx/>
              <a:buNone/>
              <a:tabLst/>
            </a:pPr>
            <a:r>
              <a:rPr lang="en-US" sz="2400" dirty="0" smtClean="0">
                <a:solidFill>
                  <a:schemeClr val="tx1"/>
                </a:solidFill>
                <a:latin typeface="Georgia" pitchFamily="18" charset="0"/>
                <a:cs typeface="Arial" charset="0"/>
              </a:rPr>
              <a:t>Foundation</a:t>
            </a:r>
            <a:endParaRPr kumimoji="0" lang="en-US" sz="1600" i="0" u="none" strike="noStrike" cap="none" normalizeH="0" baseline="0" dirty="0" smtClean="0">
              <a:ln>
                <a:noFill/>
              </a:ln>
              <a:solidFill>
                <a:schemeClr val="tx1"/>
              </a:solidFill>
              <a:effectLst/>
              <a:latin typeface="Arial" charset="0"/>
              <a:cs typeface="Arial" charset="0"/>
            </a:endParaRPr>
          </a:p>
        </p:txBody>
      </p:sp>
      <p:pic>
        <p:nvPicPr>
          <p:cNvPr id="1030" name="Picture 6" descr="C:\Users\Rupak\Pictures\Pujari\GAPIlogo.png"/>
          <p:cNvPicPr>
            <a:picLocks noChangeAspect="1" noChangeArrowheads="1"/>
          </p:cNvPicPr>
          <p:nvPr/>
        </p:nvPicPr>
        <p:blipFill>
          <a:blip r:embed="rId2" cstate="print"/>
          <a:srcRect/>
          <a:stretch>
            <a:fillRect/>
          </a:stretch>
        </p:blipFill>
        <p:spPr bwMode="auto">
          <a:xfrm>
            <a:off x="660400" y="304800"/>
            <a:ext cx="1168400" cy="1130300"/>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sp>
        <p:nvSpPr>
          <p:cNvPr id="10" name="TextBox 9"/>
          <p:cNvSpPr txBox="1"/>
          <p:nvPr/>
        </p:nvSpPr>
        <p:spPr>
          <a:xfrm>
            <a:off x="609600" y="1600200"/>
            <a:ext cx="7772400" cy="5201424"/>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pPr algn="just"/>
            <a:r>
              <a:rPr lang="en-US" sz="1400" dirty="0" smtClean="0"/>
              <a:t>Applications are invited for </a:t>
            </a:r>
            <a:r>
              <a:rPr lang="en-US" sz="1400" dirty="0" smtClean="0">
                <a:solidFill>
                  <a:schemeClr val="bg1"/>
                </a:solidFill>
              </a:rPr>
              <a:t>GAPI EDUCATIONAL AWARDS for 2009-2010 </a:t>
            </a:r>
            <a:r>
              <a:rPr lang="en-US" sz="1400" dirty="0" smtClean="0"/>
              <a:t>for students in undergraduate or graduate programs</a:t>
            </a:r>
            <a:r>
              <a:rPr lang="en-US" sz="1400" dirty="0" smtClean="0"/>
              <a:t>. </a:t>
            </a:r>
          </a:p>
          <a:p>
            <a:pPr algn="just"/>
            <a:endParaRPr lang="en-US" sz="1400" dirty="0" smtClean="0"/>
          </a:p>
          <a:p>
            <a:pPr algn="just"/>
            <a:r>
              <a:rPr lang="en-US" sz="1400" dirty="0" smtClean="0"/>
              <a:t>Awards are given based on applications received from students of Indian origin resident in the State of Georgia.</a:t>
            </a:r>
          </a:p>
          <a:p>
            <a:pPr algn="just"/>
            <a:r>
              <a:rPr lang="en-US" sz="1400" dirty="0" smtClean="0"/>
              <a:t>A </a:t>
            </a:r>
            <a:r>
              <a:rPr lang="en-US" sz="1400" dirty="0" smtClean="0"/>
              <a:t>total of six awards for $1000 each are available. Of these, three awards will be merit based and three awards will be need based.</a:t>
            </a:r>
          </a:p>
          <a:p>
            <a:pPr algn="just"/>
            <a:r>
              <a:rPr lang="en-US" sz="1400" dirty="0" smtClean="0"/>
              <a:t> </a:t>
            </a:r>
          </a:p>
          <a:p>
            <a:pPr algn="just"/>
            <a:r>
              <a:rPr lang="en-US" sz="1400" dirty="0" smtClean="0"/>
              <a:t>Candidates who do not provide financial support information will be considered for the merit based awards only.</a:t>
            </a:r>
          </a:p>
          <a:p>
            <a:pPr algn="just"/>
            <a:r>
              <a:rPr lang="en-US" sz="1400" dirty="0" smtClean="0"/>
              <a:t> </a:t>
            </a:r>
          </a:p>
          <a:p>
            <a:pPr algn="just"/>
            <a:r>
              <a:rPr lang="en-US" sz="1200" dirty="0" smtClean="0">
                <a:solidFill>
                  <a:schemeClr val="bg1"/>
                </a:solidFill>
              </a:rPr>
              <a:t>The last date for receipt for completed applications is </a:t>
            </a:r>
            <a:r>
              <a:rPr lang="en-US" sz="1200" dirty="0" smtClean="0">
                <a:solidFill>
                  <a:schemeClr val="bg1"/>
                </a:solidFill>
              </a:rPr>
              <a:t>Monday, February 1, 2010</a:t>
            </a:r>
            <a:r>
              <a:rPr lang="en-US" sz="1200" dirty="0" smtClean="0"/>
              <a:t>. Awardees will be notified by e-mail latest by Monday, March 1, 2010. It is </a:t>
            </a:r>
            <a:r>
              <a:rPr lang="en-US" sz="1200" dirty="0" smtClean="0"/>
              <a:t>mandatory </a:t>
            </a:r>
            <a:r>
              <a:rPr lang="en-US" sz="1200" dirty="0" smtClean="0"/>
              <a:t>for awardees to be present at the GAPI Annual Meeting in Atlanta on April 10, 2010 to receive the award. The exact venue for the meeting will be announced on the GAPI web site at a later date. Failure to be present at the meeting will either result in the award being cancelled or given to the next deserving candidate who is able to be present at the meeting.</a:t>
            </a:r>
          </a:p>
          <a:p>
            <a:r>
              <a:rPr lang="en-US" sz="1200" dirty="0" smtClean="0"/>
              <a:t> </a:t>
            </a:r>
          </a:p>
          <a:p>
            <a:pPr algn="just"/>
            <a:r>
              <a:rPr lang="en-US" sz="1200" dirty="0" smtClean="0"/>
              <a:t>Dr. Santanu Das                                                                            </a:t>
            </a:r>
            <a:r>
              <a:rPr lang="en-US" sz="1200" dirty="0" smtClean="0"/>
              <a:t>			          Dr</a:t>
            </a:r>
            <a:r>
              <a:rPr lang="en-US" sz="1200" dirty="0" smtClean="0"/>
              <a:t>. P. B. Rao</a:t>
            </a:r>
          </a:p>
          <a:p>
            <a:pPr algn="just"/>
            <a:r>
              <a:rPr lang="en-US" sz="1200" dirty="0" smtClean="0"/>
              <a:t>President                                                             </a:t>
            </a:r>
            <a:r>
              <a:rPr lang="en-US" sz="1200" dirty="0" smtClean="0"/>
              <a:t>			  Chairman</a:t>
            </a:r>
            <a:r>
              <a:rPr lang="en-US" sz="1200" dirty="0" smtClean="0"/>
              <a:t>, Awards </a:t>
            </a:r>
            <a:r>
              <a:rPr lang="en-US" sz="1200" dirty="0" smtClean="0"/>
              <a:t>Committee</a:t>
            </a:r>
            <a:r>
              <a:rPr lang="en-US" sz="1200" dirty="0" smtClean="0"/>
              <a:t> </a:t>
            </a:r>
          </a:p>
          <a:p>
            <a:pPr algn="ctr"/>
            <a:r>
              <a:rPr lang="en-US" sz="1200" dirty="0" smtClean="0"/>
              <a:t>Dr. Sreeni Gangasani, President Elect</a:t>
            </a:r>
          </a:p>
          <a:p>
            <a:pPr algn="ctr"/>
            <a:r>
              <a:rPr lang="en-US" sz="1200" dirty="0" smtClean="0"/>
              <a:t>Dr. Dilip Patel, Secretary</a:t>
            </a:r>
          </a:p>
          <a:p>
            <a:pPr algn="ctr"/>
            <a:r>
              <a:rPr lang="en-US" sz="1200" dirty="0" smtClean="0"/>
              <a:t>Dr. Abhishek Gaur, Treasurer</a:t>
            </a:r>
          </a:p>
          <a:p>
            <a:pPr algn="ctr"/>
            <a:r>
              <a:rPr lang="en-US" sz="1200" dirty="0" smtClean="0"/>
              <a:t> </a:t>
            </a:r>
          </a:p>
          <a:p>
            <a:pPr algn="ctr"/>
            <a:r>
              <a:rPr lang="en-US" sz="1100" dirty="0" smtClean="0">
                <a:solidFill>
                  <a:schemeClr val="bg1"/>
                </a:solidFill>
              </a:rPr>
              <a:t>FOR MORE INFORMATION VISIT</a:t>
            </a:r>
          </a:p>
          <a:p>
            <a:pPr algn="ctr"/>
            <a:r>
              <a:rPr lang="en-US" sz="1100" dirty="0" smtClean="0">
                <a:solidFill>
                  <a:schemeClr val="bg1"/>
                </a:solidFill>
              </a:rPr>
              <a:t> </a:t>
            </a:r>
            <a:r>
              <a:rPr lang="en-US" sz="1100" u="sng" dirty="0" smtClean="0">
                <a:solidFill>
                  <a:schemeClr val="bg1"/>
                </a:solidFill>
              </a:rPr>
              <a:t>WWW.GAPI.ORG</a:t>
            </a:r>
            <a:endParaRPr lang="en-US" sz="1100" dirty="0">
              <a:solidFill>
                <a:schemeClr val="bg1"/>
              </a:solidFill>
            </a:endParaRPr>
          </a:p>
        </p:txBody>
      </p:sp>
    </p:spTree>
  </p:cSld>
  <p:clrMapOvr>
    <a:masterClrMapping/>
  </p:clrMapOvr>
  <p:transition spd="med" advClick="0" advTm="60000">
    <p:dissolv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9600" y="152400"/>
            <a:ext cx="8077200" cy="707886"/>
          </a:xfrm>
          <a:prstGeom prst="rect">
            <a:avLst/>
          </a:prstGeom>
          <a:noFill/>
        </p:spPr>
        <p:txBody>
          <a:bodyPr wrap="square" rtlCol="0">
            <a:spAutoFit/>
          </a:bodyPr>
          <a:lstStyle/>
          <a:p>
            <a:r>
              <a:rPr lang="en-US" sz="4000" dirty="0" smtClean="0"/>
              <a:t>Pujari’s online presence</a:t>
            </a:r>
            <a:endParaRPr lang="en-US" sz="4000" dirty="0"/>
          </a:p>
        </p:txBody>
      </p:sp>
      <p:sp>
        <p:nvSpPr>
          <p:cNvPr id="5" name="TextBox 4"/>
          <p:cNvSpPr txBox="1"/>
          <p:nvPr/>
        </p:nvSpPr>
        <p:spPr>
          <a:xfrm>
            <a:off x="609600" y="838200"/>
            <a:ext cx="8001000" cy="1477328"/>
          </a:xfrm>
          <a:prstGeom prst="rect">
            <a:avLst/>
          </a:prstGeom>
          <a:noFill/>
        </p:spPr>
        <p:txBody>
          <a:bodyPr wrap="square" rtlCol="0">
            <a:spAutoFit/>
          </a:bodyPr>
          <a:lstStyle/>
          <a:p>
            <a:pPr algn="just"/>
            <a:r>
              <a:rPr lang="en-US" dirty="0" smtClean="0"/>
              <a:t>In today’s  online culture, viral propaganda via social web applications like blogs, twitter and facebook has become very common. Pujari has stepped up it’s online presence as well, acknowledging  the need to be at par with the  current  wave. We would like to ask each and every one of you, to participate in this very exciting and interactive  engagement. Write to us at </a:t>
            </a:r>
            <a:r>
              <a:rPr lang="en-US" u="sng" dirty="0" smtClean="0"/>
              <a:t>pujariatl@gmail.com</a:t>
            </a:r>
            <a:endParaRPr lang="en-US" u="sng" dirty="0"/>
          </a:p>
        </p:txBody>
      </p:sp>
      <p:pic>
        <p:nvPicPr>
          <p:cNvPr id="2051" name="Picture 3" descr="C:\Users\Rupak\Pictures\twitter_button.png"/>
          <p:cNvPicPr>
            <a:picLocks noChangeAspect="1" noChangeArrowheads="1"/>
          </p:cNvPicPr>
          <p:nvPr/>
        </p:nvPicPr>
        <p:blipFill>
          <a:blip r:embed="rId2" cstate="print"/>
          <a:srcRect/>
          <a:stretch>
            <a:fillRect/>
          </a:stretch>
        </p:blipFill>
        <p:spPr bwMode="auto">
          <a:xfrm>
            <a:off x="685799" y="3200400"/>
            <a:ext cx="468406" cy="549165"/>
          </a:xfrm>
          <a:prstGeom prst="rect">
            <a:avLst/>
          </a:prstGeom>
        </p:spPr>
        <p:style>
          <a:lnRef idx="1">
            <a:schemeClr val="accent1"/>
          </a:lnRef>
          <a:fillRef idx="2">
            <a:schemeClr val="accent1"/>
          </a:fillRef>
          <a:effectRef idx="1">
            <a:schemeClr val="accent1"/>
          </a:effectRef>
          <a:fontRef idx="minor">
            <a:schemeClr val="dk1"/>
          </a:fontRef>
        </p:style>
      </p:pic>
      <p:sp>
        <p:nvSpPr>
          <p:cNvPr id="8" name="TextBox 7"/>
          <p:cNvSpPr txBox="1"/>
          <p:nvPr/>
        </p:nvSpPr>
        <p:spPr>
          <a:xfrm>
            <a:off x="1219200" y="3200401"/>
            <a:ext cx="3886200" cy="58477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600" dirty="0" smtClean="0"/>
              <a:t>Follow us @ </a:t>
            </a:r>
            <a:r>
              <a:rPr lang="en-US" sz="1600" u="sng" dirty="0" smtClean="0"/>
              <a:t>www.twitter.com/pujariatl</a:t>
            </a:r>
          </a:p>
          <a:p>
            <a:r>
              <a:rPr lang="en-US" sz="1600" dirty="0" smtClean="0"/>
              <a:t>Retweet our messages. </a:t>
            </a:r>
            <a:r>
              <a:rPr lang="en-US" sz="1600" smtClean="0"/>
              <a:t>@ and DM us.</a:t>
            </a:r>
            <a:endParaRPr lang="en-US" sz="1600" dirty="0"/>
          </a:p>
        </p:txBody>
      </p:sp>
      <p:pic>
        <p:nvPicPr>
          <p:cNvPr id="2050" name="Picture 2" descr="C:\Users\Rupak\Pictures\facebook_button.PNG"/>
          <p:cNvPicPr>
            <a:picLocks noChangeAspect="1" noChangeArrowheads="1"/>
          </p:cNvPicPr>
          <p:nvPr/>
        </p:nvPicPr>
        <p:blipFill>
          <a:blip r:embed="rId3" cstate="print"/>
          <a:srcRect/>
          <a:stretch>
            <a:fillRect/>
          </a:stretch>
        </p:blipFill>
        <p:spPr bwMode="auto">
          <a:xfrm>
            <a:off x="685799" y="3886200"/>
            <a:ext cx="478238" cy="533400"/>
          </a:xfrm>
          <a:prstGeom prst="rect">
            <a:avLst/>
          </a:prstGeom>
        </p:spPr>
        <p:style>
          <a:lnRef idx="1">
            <a:schemeClr val="accent1"/>
          </a:lnRef>
          <a:fillRef idx="2">
            <a:schemeClr val="accent1"/>
          </a:fillRef>
          <a:effectRef idx="1">
            <a:schemeClr val="accent1"/>
          </a:effectRef>
          <a:fontRef idx="minor">
            <a:schemeClr val="dk1"/>
          </a:fontRef>
        </p:style>
      </p:pic>
      <p:sp>
        <p:nvSpPr>
          <p:cNvPr id="9" name="TextBox 8"/>
          <p:cNvSpPr txBox="1"/>
          <p:nvPr/>
        </p:nvSpPr>
        <p:spPr>
          <a:xfrm>
            <a:off x="1219200" y="3880247"/>
            <a:ext cx="3886200" cy="615553"/>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600" dirty="0" smtClean="0"/>
              <a:t>Join Pujari Atlanta. Invite your friends to join, and be part of the community.</a:t>
            </a:r>
            <a:r>
              <a:rPr lang="en-US" dirty="0" smtClean="0"/>
              <a:t> </a:t>
            </a:r>
            <a:endParaRPr lang="en-US" dirty="0"/>
          </a:p>
        </p:txBody>
      </p:sp>
      <p:pic>
        <p:nvPicPr>
          <p:cNvPr id="2052" name="Picture 4" descr="C:\Users\Rupak\Pictures\rssfeed_button.png"/>
          <p:cNvPicPr>
            <a:picLocks noChangeAspect="1" noChangeArrowheads="1"/>
          </p:cNvPicPr>
          <p:nvPr/>
        </p:nvPicPr>
        <p:blipFill>
          <a:blip r:embed="rId4" cstate="print"/>
          <a:srcRect/>
          <a:stretch>
            <a:fillRect/>
          </a:stretch>
        </p:blipFill>
        <p:spPr bwMode="auto">
          <a:xfrm>
            <a:off x="685799" y="4572000"/>
            <a:ext cx="457201" cy="536028"/>
          </a:xfrm>
          <a:prstGeom prst="rect">
            <a:avLst/>
          </a:prstGeom>
          <a:noFill/>
        </p:spPr>
      </p:pic>
      <p:sp>
        <p:nvSpPr>
          <p:cNvPr id="13" name="TextBox 12"/>
          <p:cNvSpPr txBox="1"/>
          <p:nvPr/>
        </p:nvSpPr>
        <p:spPr>
          <a:xfrm>
            <a:off x="1219200" y="4572000"/>
            <a:ext cx="3886200" cy="58477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600" dirty="0" smtClean="0"/>
              <a:t>Subscribe to Pujari’s Online Newsletter.</a:t>
            </a:r>
          </a:p>
          <a:p>
            <a:r>
              <a:rPr lang="en-US" sz="1600" u="sng" dirty="0" smtClean="0"/>
              <a:t>http://pujariatl.wordpress.com</a:t>
            </a:r>
            <a:endParaRPr lang="en-US" sz="1600" u="sng" dirty="0"/>
          </a:p>
        </p:txBody>
      </p:sp>
      <p:pic>
        <p:nvPicPr>
          <p:cNvPr id="2053" name="Picture 5" descr="C:\Users\Rupak\Pictures\pujarilogo.png"/>
          <p:cNvPicPr>
            <a:picLocks noChangeAspect="1" noChangeArrowheads="1"/>
          </p:cNvPicPr>
          <p:nvPr/>
        </p:nvPicPr>
        <p:blipFill>
          <a:blip r:embed="rId5" cstate="print"/>
          <a:srcRect/>
          <a:stretch>
            <a:fillRect/>
          </a:stretch>
        </p:blipFill>
        <p:spPr bwMode="auto">
          <a:xfrm>
            <a:off x="685799" y="2486298"/>
            <a:ext cx="457201" cy="637902"/>
          </a:xfrm>
          <a:prstGeom prst="rect">
            <a:avLst/>
          </a:prstGeom>
          <a:noFill/>
          <a:effectLst>
            <a:softEdge rad="12700"/>
          </a:effectLst>
        </p:spPr>
      </p:pic>
      <p:sp>
        <p:nvSpPr>
          <p:cNvPr id="15" name="TextBox 14"/>
          <p:cNvSpPr txBox="1"/>
          <p:nvPr/>
        </p:nvSpPr>
        <p:spPr>
          <a:xfrm>
            <a:off x="1219200" y="2514600"/>
            <a:ext cx="3886200" cy="58477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just"/>
            <a:r>
              <a:rPr lang="en-US" sz="1600" dirty="0" smtClean="0"/>
              <a:t>Visit </a:t>
            </a:r>
            <a:r>
              <a:rPr lang="en-US" sz="1600" u="sng" dirty="0" smtClean="0"/>
              <a:t>http://www.pujari.org</a:t>
            </a:r>
          </a:p>
          <a:p>
            <a:pPr algn="just"/>
            <a:r>
              <a:rPr lang="en-US" sz="1600" dirty="0" smtClean="0"/>
              <a:t>Get the latest updates, news and more.</a:t>
            </a:r>
            <a:endParaRPr lang="en-US" sz="1600" dirty="0"/>
          </a:p>
        </p:txBody>
      </p:sp>
      <p:sp>
        <p:nvSpPr>
          <p:cNvPr id="16" name="TextBox 15"/>
          <p:cNvSpPr txBox="1"/>
          <p:nvPr/>
        </p:nvSpPr>
        <p:spPr>
          <a:xfrm>
            <a:off x="5334000" y="2615148"/>
            <a:ext cx="3581400" cy="3785652"/>
          </a:xfrm>
          <a:prstGeom prst="rect">
            <a:avLst/>
          </a:prstGeom>
          <a:no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pPr>
              <a:buFont typeface="Wingdings" pitchFamily="2" charset="2"/>
              <a:buChar char="v"/>
            </a:pPr>
            <a:r>
              <a:rPr lang="en-US" sz="1600" dirty="0" smtClean="0"/>
              <a:t>Keep in touch</a:t>
            </a:r>
          </a:p>
          <a:p>
            <a:pPr>
              <a:buFont typeface="Wingdings" pitchFamily="2" charset="2"/>
              <a:buChar char="v"/>
            </a:pPr>
            <a:endParaRPr lang="en-US" sz="1600" dirty="0" smtClean="0"/>
          </a:p>
          <a:p>
            <a:pPr>
              <a:buFont typeface="Wingdings" pitchFamily="2" charset="2"/>
              <a:buChar char="v"/>
            </a:pPr>
            <a:r>
              <a:rPr lang="en-US" sz="1600" dirty="0" smtClean="0"/>
              <a:t>Indulge in the fun filled activities</a:t>
            </a:r>
          </a:p>
          <a:p>
            <a:pPr>
              <a:buFont typeface="Wingdings" pitchFamily="2" charset="2"/>
              <a:buChar char="v"/>
            </a:pPr>
            <a:endParaRPr lang="en-US" sz="1600" dirty="0" smtClean="0"/>
          </a:p>
          <a:p>
            <a:pPr>
              <a:buFont typeface="Wingdings" pitchFamily="2" charset="2"/>
              <a:buChar char="v"/>
            </a:pPr>
            <a:r>
              <a:rPr lang="en-US" sz="1600" dirty="0" smtClean="0"/>
              <a:t>Celebrate at the festivities</a:t>
            </a:r>
          </a:p>
          <a:p>
            <a:pPr>
              <a:buFont typeface="Wingdings" pitchFamily="2" charset="2"/>
              <a:buChar char="v"/>
            </a:pPr>
            <a:endParaRPr lang="en-US" sz="1600" dirty="0" smtClean="0"/>
          </a:p>
          <a:p>
            <a:pPr>
              <a:buFont typeface="Wingdings" pitchFamily="2" charset="2"/>
              <a:buChar char="v"/>
            </a:pPr>
            <a:r>
              <a:rPr lang="en-US" sz="1600" dirty="0" smtClean="0"/>
              <a:t>Participate in the cultural programs</a:t>
            </a:r>
          </a:p>
          <a:p>
            <a:pPr>
              <a:buFont typeface="Wingdings" pitchFamily="2" charset="2"/>
              <a:buChar char="v"/>
            </a:pPr>
            <a:endParaRPr lang="en-US" sz="1600" dirty="0" smtClean="0"/>
          </a:p>
          <a:p>
            <a:pPr>
              <a:buFont typeface="Wingdings" pitchFamily="2" charset="2"/>
              <a:buChar char="v"/>
            </a:pPr>
            <a:r>
              <a:rPr lang="en-US" sz="1600" dirty="0" smtClean="0"/>
              <a:t>Share your writings</a:t>
            </a:r>
          </a:p>
          <a:p>
            <a:pPr>
              <a:buFont typeface="Wingdings" pitchFamily="2" charset="2"/>
              <a:buChar char="v"/>
            </a:pPr>
            <a:endParaRPr lang="en-US" sz="1600" dirty="0" smtClean="0"/>
          </a:p>
          <a:p>
            <a:pPr>
              <a:buFont typeface="Wingdings" pitchFamily="2" charset="2"/>
              <a:buChar char="v"/>
            </a:pPr>
            <a:r>
              <a:rPr lang="en-US" sz="1600" dirty="0" smtClean="0"/>
              <a:t>Lend us your help</a:t>
            </a:r>
          </a:p>
          <a:p>
            <a:pPr>
              <a:buFont typeface="Wingdings" pitchFamily="2" charset="2"/>
              <a:buChar char="v"/>
            </a:pPr>
            <a:endParaRPr lang="en-US" sz="1600" dirty="0" smtClean="0"/>
          </a:p>
          <a:p>
            <a:pPr>
              <a:buFont typeface="Wingdings" pitchFamily="2" charset="2"/>
              <a:buChar char="v"/>
            </a:pPr>
            <a:r>
              <a:rPr lang="en-US" sz="1600" dirty="0" smtClean="0"/>
              <a:t>Taste the Bengali food</a:t>
            </a:r>
          </a:p>
          <a:p>
            <a:pPr>
              <a:buFont typeface="Wingdings" pitchFamily="2" charset="2"/>
              <a:buChar char="v"/>
            </a:pPr>
            <a:endParaRPr lang="en-US" sz="1600" dirty="0" smtClean="0"/>
          </a:p>
          <a:p>
            <a:pPr>
              <a:buFont typeface="Wingdings" pitchFamily="2" charset="2"/>
              <a:buChar char="v"/>
            </a:pPr>
            <a:r>
              <a:rPr lang="en-US" sz="1600" dirty="0" smtClean="0"/>
              <a:t>Dance to the beats of the ‘dhaak’ </a:t>
            </a:r>
            <a:endParaRPr lang="en-US" sz="1600" dirty="0"/>
          </a:p>
        </p:txBody>
      </p:sp>
      <p:pic>
        <p:nvPicPr>
          <p:cNvPr id="2054" name="Picture 6" descr="C:\Users\Rupak\Pictures\youtube_button.png"/>
          <p:cNvPicPr>
            <a:picLocks noChangeAspect="1" noChangeArrowheads="1"/>
          </p:cNvPicPr>
          <p:nvPr/>
        </p:nvPicPr>
        <p:blipFill>
          <a:blip r:embed="rId6" cstate="print"/>
          <a:srcRect/>
          <a:stretch>
            <a:fillRect/>
          </a:stretch>
        </p:blipFill>
        <p:spPr bwMode="auto">
          <a:xfrm>
            <a:off x="685799" y="5255171"/>
            <a:ext cx="457201" cy="536029"/>
          </a:xfrm>
          <a:prstGeom prst="rect">
            <a:avLst/>
          </a:prstGeom>
          <a:noFill/>
        </p:spPr>
      </p:pic>
      <p:sp>
        <p:nvSpPr>
          <p:cNvPr id="18" name="TextBox 17"/>
          <p:cNvSpPr txBox="1"/>
          <p:nvPr/>
        </p:nvSpPr>
        <p:spPr>
          <a:xfrm>
            <a:off x="1219200" y="5206425"/>
            <a:ext cx="3886200" cy="58477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600" dirty="0" smtClean="0"/>
              <a:t>Subscribe to Pujari’s Videostream.</a:t>
            </a:r>
          </a:p>
          <a:p>
            <a:r>
              <a:rPr lang="en-US" sz="1600" u="sng" dirty="0" smtClean="0"/>
              <a:t>http://www.youtube.com/user/pujariinc</a:t>
            </a:r>
            <a:endParaRPr lang="en-US" sz="1600" u="sng" dirty="0"/>
          </a:p>
        </p:txBody>
      </p:sp>
      <p:pic>
        <p:nvPicPr>
          <p:cNvPr id="2055" name="Picture 7" descr="C:\Users\Rupak\Pictures\flickr_button.png"/>
          <p:cNvPicPr>
            <a:picLocks noChangeAspect="1" noChangeArrowheads="1"/>
          </p:cNvPicPr>
          <p:nvPr/>
        </p:nvPicPr>
        <p:blipFill>
          <a:blip r:embed="rId7" cstate="print"/>
          <a:srcRect/>
          <a:stretch>
            <a:fillRect/>
          </a:stretch>
        </p:blipFill>
        <p:spPr bwMode="auto">
          <a:xfrm>
            <a:off x="685800" y="5890829"/>
            <a:ext cx="457200" cy="536028"/>
          </a:xfrm>
          <a:prstGeom prst="rect">
            <a:avLst/>
          </a:prstGeom>
          <a:noFill/>
        </p:spPr>
      </p:pic>
      <p:sp>
        <p:nvSpPr>
          <p:cNvPr id="20" name="TextBox 19"/>
          <p:cNvSpPr txBox="1"/>
          <p:nvPr/>
        </p:nvSpPr>
        <p:spPr>
          <a:xfrm>
            <a:off x="1219200" y="5867400"/>
            <a:ext cx="3886200" cy="584775"/>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600" dirty="0" smtClean="0"/>
              <a:t>Enjoy Pujari’s Photostream.</a:t>
            </a:r>
          </a:p>
          <a:p>
            <a:r>
              <a:rPr lang="en-US" sz="1600" u="sng" dirty="0" smtClean="0"/>
              <a:t>http://www.flickr.com/photos/pujariinc</a:t>
            </a:r>
            <a:endParaRPr lang="en-US" sz="1600" u="sng" dirty="0"/>
          </a:p>
        </p:txBody>
      </p:sp>
    </p:spTree>
  </p:cSld>
  <p:clrMapOvr>
    <a:masterClrMapping/>
  </p:clrMapOvr>
  <p:transition spd="med" advClick="0" advTm="60000">
    <p:newsfla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Rupak\Pictures\Pujari\GreenTheme_1.png"/>
          <p:cNvPicPr>
            <a:picLocks noChangeAspect="1" noChangeArrowheads="1"/>
          </p:cNvPicPr>
          <p:nvPr/>
        </p:nvPicPr>
        <p:blipFill>
          <a:blip r:embed="rId2" cstate="print"/>
          <a:srcRect/>
          <a:stretch>
            <a:fillRect/>
          </a:stretch>
        </p:blipFill>
        <p:spPr bwMode="auto">
          <a:xfrm>
            <a:off x="0" y="0"/>
            <a:ext cx="9144000" cy="6858000"/>
          </a:xfrm>
          <a:prstGeom prst="rect">
            <a:avLst/>
          </a:prstGeom>
          <a:noFill/>
        </p:spPr>
      </p:pic>
    </p:spTree>
  </p:cSld>
  <p:clrMapOvr>
    <a:masterClrMapping/>
  </p:clrMapOvr>
  <p:transition spd="med" advClick="0" advTm="20000">
    <p:dissolv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2057400" y="31242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5720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572000"/>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9" name="Picture 5" descr="C:\Users\Rupak\Videos\trailers\FrontFacingInsideCover_patelbro.png"/>
          <p:cNvPicPr>
            <a:picLocks noChangeAspect="1" noChangeArrowheads="1"/>
          </p:cNvPicPr>
          <p:nvPr/>
        </p:nvPicPr>
        <p:blipFill>
          <a:blip r:embed="rId5" cstate="print"/>
          <a:srcRect/>
          <a:stretch>
            <a:fillRect/>
          </a:stretch>
        </p:blipFill>
        <p:spPr bwMode="auto">
          <a:xfrm>
            <a:off x="2133600" y="412377"/>
            <a:ext cx="1447800" cy="1873623"/>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6" cstate="print"/>
          <a:srcRect/>
          <a:stretch>
            <a:fillRect/>
          </a:stretch>
        </p:blipFill>
        <p:spPr bwMode="auto">
          <a:xfrm>
            <a:off x="3886200" y="412377"/>
            <a:ext cx="1371600" cy="1775013"/>
          </a:xfrm>
          <a:prstGeom prst="rect">
            <a:avLst/>
          </a:prstGeom>
          <a:noFill/>
        </p:spPr>
      </p:pic>
      <p:pic>
        <p:nvPicPr>
          <p:cNvPr id="1037" name="Picture 13" descr="C:\Users\Rupak\Videos\trailers\PC_Right_center_Sonal.JPG"/>
          <p:cNvPicPr>
            <a:picLocks noChangeAspect="1" noChangeArrowheads="1"/>
          </p:cNvPicPr>
          <p:nvPr/>
        </p:nvPicPr>
        <p:blipFill>
          <a:blip r:embed="rId7"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8"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9"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10"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1"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2"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3" cstate="print"/>
          <a:srcRect/>
          <a:stretch>
            <a:fillRect/>
          </a:stretch>
        </p:blipFill>
        <p:spPr bwMode="auto">
          <a:xfrm>
            <a:off x="381000" y="412378"/>
            <a:ext cx="1411860" cy="1828800"/>
          </a:xfrm>
          <a:prstGeom prst="rect">
            <a:avLst/>
          </a:prstGeom>
          <a:noFill/>
        </p:spPr>
      </p:pic>
      <p:pic>
        <p:nvPicPr>
          <p:cNvPr id="1041" name="Picture 17" descr="C:\Users\Rupak\Pictures\Pujari\Shivam.PNG"/>
          <p:cNvPicPr>
            <a:picLocks noChangeAspect="1" noChangeArrowheads="1"/>
          </p:cNvPicPr>
          <p:nvPr/>
        </p:nvPicPr>
        <p:blipFill>
          <a:blip r:embed="rId13" cstate="print"/>
          <a:srcRect/>
          <a:stretch>
            <a:fillRect/>
          </a:stretch>
        </p:blipFill>
        <p:spPr bwMode="auto">
          <a:xfrm>
            <a:off x="2110346" y="259794"/>
            <a:ext cx="4976254" cy="6445806"/>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041"/>
                                        </p:tgtEl>
                                        <p:attrNameLst>
                                          <p:attrName>style.visibility</p:attrName>
                                        </p:attrNameLst>
                                      </p:cBhvr>
                                      <p:to>
                                        <p:strVal val="visible"/>
                                      </p:to>
                                    </p:set>
                                    <p:anim calcmode="lin" valueType="num">
                                      <p:cBhvr>
                                        <p:cTn id="7" dur="3000" fill="hold"/>
                                        <p:tgtEl>
                                          <p:spTgt spid="1041"/>
                                        </p:tgtEl>
                                        <p:attrNameLst>
                                          <p:attrName>ppt_w</p:attrName>
                                        </p:attrNameLst>
                                      </p:cBhvr>
                                      <p:tavLst>
                                        <p:tav tm="0">
                                          <p:val>
                                            <p:fltVal val="0"/>
                                          </p:val>
                                        </p:tav>
                                        <p:tav tm="100000">
                                          <p:val>
                                            <p:strVal val="#ppt_w"/>
                                          </p:val>
                                        </p:tav>
                                      </p:tavLst>
                                    </p:anim>
                                    <p:anim calcmode="lin" valueType="num">
                                      <p:cBhvr>
                                        <p:cTn id="8" dur="3000" fill="hold"/>
                                        <p:tgtEl>
                                          <p:spTgt spid="1041"/>
                                        </p:tgtEl>
                                        <p:attrNameLst>
                                          <p:attrName>ppt_h</p:attrName>
                                        </p:attrNameLst>
                                      </p:cBhvr>
                                      <p:tavLst>
                                        <p:tav tm="0">
                                          <p:val>
                                            <p:fltVal val="0"/>
                                          </p:val>
                                        </p:tav>
                                        <p:tav tm="100000">
                                          <p:val>
                                            <p:strVal val="#ppt_h"/>
                                          </p:val>
                                        </p:tav>
                                      </p:tavLst>
                                    </p:anim>
                                    <p:animEffect transition="in" filter="fade">
                                      <p:cBhvr>
                                        <p:cTn id="9" dur="3000"/>
                                        <p:tgtEl>
                                          <p:spTgt spid="1041"/>
                                        </p:tgtEl>
                                      </p:cBhvr>
                                    </p:animEffect>
                                  </p:childTnLst>
                                </p:cTn>
                              </p:par>
                              <p:par>
                                <p:cTn id="10" presetID="6" presetClass="emph" presetSubtype="0" fill="hold" nodeType="withEffect">
                                  <p:stCondLst>
                                    <p:cond delay="15000"/>
                                  </p:stCondLst>
                                  <p:childTnLst>
                                    <p:animScale>
                                      <p:cBhvr>
                                        <p:cTn id="11" dur="3000" fill="hold"/>
                                        <p:tgtEl>
                                          <p:spTgt spid="1041"/>
                                        </p:tgtEl>
                                      </p:cBhvr>
                                      <p:by x="25000" y="25000"/>
                                    </p:animScale>
                                  </p:childTnLst>
                                </p:cTn>
                              </p:par>
                              <p:par>
                                <p:cTn id="12" presetID="0" presetClass="path" presetSubtype="0" accel="50000" decel="50000" fill="hold" nodeType="withEffect">
                                  <p:stCondLst>
                                    <p:cond delay="15000"/>
                                  </p:stCondLst>
                                  <p:childTnLst>
                                    <p:animMotion origin="layout" path="M -0.43611 -0.39676 L 2.22222E-6 -3.7037E-7 " pathEditMode="fixed" rAng="0" ptsTypes="AA">
                                      <p:cBhvr>
                                        <p:cTn id="13" dur="3000" spd="-100000" fill="hold"/>
                                        <p:tgtEl>
                                          <p:spTgt spid="1041"/>
                                        </p:tgtEl>
                                        <p:attrNameLst>
                                          <p:attrName>ppt_x</p:attrName>
                                          <p:attrName>ppt_y</p:attrName>
                                        </p:attrNameLst>
                                      </p:cBhvr>
                                      <p:rCtr x="218" y="198"/>
                                    </p:animMotion>
                                  </p:childTnLst>
                                </p:cTn>
                              </p:par>
                              <p:par>
                                <p:cTn id="14" presetID="35" presetClass="exit" presetSubtype="0" fill="hold" nodeType="withEffect">
                                  <p:stCondLst>
                                    <p:cond delay="15000"/>
                                  </p:stCondLst>
                                  <p:childTnLst>
                                    <p:animEffect transition="out" filter="fade">
                                      <p:cBhvr>
                                        <p:cTn id="15" dur="3000"/>
                                        <p:tgtEl>
                                          <p:spTgt spid="1041"/>
                                        </p:tgtEl>
                                      </p:cBhvr>
                                    </p:animEffect>
                                    <p:anim calcmode="lin" valueType="num">
                                      <p:cBhvr>
                                        <p:cTn id="16" dur="3000"/>
                                        <p:tgtEl>
                                          <p:spTgt spid="1041"/>
                                        </p:tgtEl>
                                        <p:attrNameLst>
                                          <p:attrName>style.rotation</p:attrName>
                                        </p:attrNameLst>
                                      </p:cBhvr>
                                      <p:tavLst>
                                        <p:tav tm="0">
                                          <p:val>
                                            <p:fltVal val="0"/>
                                          </p:val>
                                        </p:tav>
                                        <p:tav tm="100000">
                                          <p:val>
                                            <p:fltVal val="720"/>
                                          </p:val>
                                        </p:tav>
                                      </p:tavLst>
                                    </p:anim>
                                    <p:anim calcmode="lin" valueType="num">
                                      <p:cBhvr>
                                        <p:cTn id="17" dur="3000"/>
                                        <p:tgtEl>
                                          <p:spTgt spid="1041"/>
                                        </p:tgtEl>
                                        <p:attrNameLst>
                                          <p:attrName>ppt_h</p:attrName>
                                        </p:attrNameLst>
                                      </p:cBhvr>
                                      <p:tavLst>
                                        <p:tav tm="0">
                                          <p:val>
                                            <p:strVal val="ppt_h"/>
                                          </p:val>
                                        </p:tav>
                                        <p:tav tm="100000">
                                          <p:val>
                                            <p:fltVal val="0"/>
                                          </p:val>
                                        </p:tav>
                                      </p:tavLst>
                                    </p:anim>
                                    <p:anim calcmode="lin" valueType="num">
                                      <p:cBhvr>
                                        <p:cTn id="18" dur="3000"/>
                                        <p:tgtEl>
                                          <p:spTgt spid="1041"/>
                                        </p:tgtEl>
                                        <p:attrNameLst>
                                          <p:attrName>ppt_w</p:attrName>
                                        </p:attrNameLst>
                                      </p:cBhvr>
                                      <p:tavLst>
                                        <p:tav tm="0">
                                          <p:val>
                                            <p:strVal val="ppt_w"/>
                                          </p:val>
                                        </p:tav>
                                        <p:tav tm="100000">
                                          <p:val>
                                            <p:fltVal val="0"/>
                                          </p:val>
                                        </p:tav>
                                      </p:tavLst>
                                    </p:anim>
                                    <p:set>
                                      <p:cBhvr>
                                        <p:cTn id="19" dur="1" fill="hold">
                                          <p:stCondLst>
                                            <p:cond delay="2999"/>
                                          </p:stCondLst>
                                        </p:cTn>
                                        <p:tgtEl>
                                          <p:spTgt spid="1041"/>
                                        </p:tgtEl>
                                        <p:attrNameLst>
                                          <p:attrName>style.visibility</p:attrName>
                                        </p:attrNameLst>
                                      </p:cBhvr>
                                      <p:to>
                                        <p:strVal val="hidden"/>
                                      </p:to>
                                    </p:set>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1981200" y="30480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6482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639056"/>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5" cstate="print"/>
          <a:srcRect/>
          <a:stretch>
            <a:fillRect/>
          </a:stretch>
        </p:blipFill>
        <p:spPr bwMode="auto">
          <a:xfrm>
            <a:off x="3886199" y="412377"/>
            <a:ext cx="1388917" cy="1797423"/>
          </a:xfrm>
          <a:prstGeom prst="rect">
            <a:avLst/>
          </a:prstGeom>
          <a:noFill/>
        </p:spPr>
      </p:pic>
      <p:pic>
        <p:nvPicPr>
          <p:cNvPr id="1037" name="Picture 13" descr="C:\Users\Rupak\Videos\trailers\PC_Right_center_Sonal.JPG"/>
          <p:cNvPicPr>
            <a:picLocks noChangeAspect="1" noChangeArrowheads="1"/>
          </p:cNvPicPr>
          <p:nvPr/>
        </p:nvPicPr>
        <p:blipFill>
          <a:blip r:embed="rId6"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7"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8"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9"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0"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1"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2" cstate="print"/>
          <a:srcRect/>
          <a:stretch>
            <a:fillRect/>
          </a:stretch>
        </p:blipFill>
        <p:spPr bwMode="auto">
          <a:xfrm>
            <a:off x="381000" y="412378"/>
            <a:ext cx="1411860" cy="1828800"/>
          </a:xfrm>
          <a:prstGeom prst="rect">
            <a:avLst/>
          </a:prstGeom>
          <a:noFill/>
        </p:spPr>
      </p:pic>
      <p:pic>
        <p:nvPicPr>
          <p:cNvPr id="16" name="Picture 5" descr="C:\Users\Rupak\Videos\trailers\FrontFacingInsideCover_patelbro.png"/>
          <p:cNvPicPr>
            <a:picLocks noChangeAspect="1" noChangeArrowheads="1"/>
          </p:cNvPicPr>
          <p:nvPr/>
        </p:nvPicPr>
        <p:blipFill>
          <a:blip r:embed="rId13" cstate="print"/>
          <a:srcRect/>
          <a:stretch>
            <a:fillRect/>
          </a:stretch>
        </p:blipFill>
        <p:spPr bwMode="auto">
          <a:xfrm>
            <a:off x="2133600" y="434786"/>
            <a:ext cx="1371601" cy="1775014"/>
          </a:xfrm>
          <a:prstGeom prst="rect">
            <a:avLst/>
          </a:prstGeom>
          <a:noFill/>
        </p:spPr>
      </p:pic>
      <p:pic>
        <p:nvPicPr>
          <p:cNvPr id="1029" name="Picture 5" descr="C:\Users\Rupak\Videos\trailers\FrontFacingInsideCover_patelbro.png"/>
          <p:cNvPicPr>
            <a:picLocks noChangeAspect="1" noChangeArrowheads="1"/>
          </p:cNvPicPr>
          <p:nvPr/>
        </p:nvPicPr>
        <p:blipFill>
          <a:blip r:embed="rId13" cstate="print"/>
          <a:srcRect/>
          <a:stretch>
            <a:fillRect/>
          </a:stretch>
        </p:blipFill>
        <p:spPr bwMode="auto">
          <a:xfrm>
            <a:off x="2126674" y="228600"/>
            <a:ext cx="4959926" cy="6418732"/>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029"/>
                                        </p:tgtEl>
                                        <p:attrNameLst>
                                          <p:attrName>style.visibility</p:attrName>
                                        </p:attrNameLst>
                                      </p:cBhvr>
                                      <p:to>
                                        <p:strVal val="visible"/>
                                      </p:to>
                                    </p:set>
                                    <p:anim calcmode="lin" valueType="num">
                                      <p:cBhvr>
                                        <p:cTn id="7" dur="3000" fill="hold"/>
                                        <p:tgtEl>
                                          <p:spTgt spid="1029"/>
                                        </p:tgtEl>
                                        <p:attrNameLst>
                                          <p:attrName>ppt_w</p:attrName>
                                        </p:attrNameLst>
                                      </p:cBhvr>
                                      <p:tavLst>
                                        <p:tav tm="0">
                                          <p:val>
                                            <p:fltVal val="0"/>
                                          </p:val>
                                        </p:tav>
                                        <p:tav tm="100000">
                                          <p:val>
                                            <p:strVal val="#ppt_w"/>
                                          </p:val>
                                        </p:tav>
                                      </p:tavLst>
                                    </p:anim>
                                    <p:anim calcmode="lin" valueType="num">
                                      <p:cBhvr>
                                        <p:cTn id="8" dur="3000" fill="hold"/>
                                        <p:tgtEl>
                                          <p:spTgt spid="1029"/>
                                        </p:tgtEl>
                                        <p:attrNameLst>
                                          <p:attrName>ppt_h</p:attrName>
                                        </p:attrNameLst>
                                      </p:cBhvr>
                                      <p:tavLst>
                                        <p:tav tm="0">
                                          <p:val>
                                            <p:fltVal val="0"/>
                                          </p:val>
                                        </p:tav>
                                        <p:tav tm="100000">
                                          <p:val>
                                            <p:strVal val="#ppt_h"/>
                                          </p:val>
                                        </p:tav>
                                      </p:tavLst>
                                    </p:anim>
                                    <p:animEffect transition="in" filter="fade">
                                      <p:cBhvr>
                                        <p:cTn id="9" dur="3000"/>
                                        <p:tgtEl>
                                          <p:spTgt spid="1029"/>
                                        </p:tgtEl>
                                      </p:cBhvr>
                                    </p:animEffect>
                                  </p:childTnLst>
                                </p:cTn>
                              </p:par>
                              <p:par>
                                <p:cTn id="10" presetID="6" presetClass="emph" presetSubtype="0" fill="hold" nodeType="withEffect">
                                  <p:stCondLst>
                                    <p:cond delay="15000"/>
                                  </p:stCondLst>
                                  <p:childTnLst>
                                    <p:animScale>
                                      <p:cBhvr>
                                        <p:cTn id="11" dur="3000" fill="hold"/>
                                        <p:tgtEl>
                                          <p:spTgt spid="1029"/>
                                        </p:tgtEl>
                                      </p:cBhvr>
                                      <p:by x="25000" y="25000"/>
                                    </p:animScale>
                                  </p:childTnLst>
                                </p:cTn>
                              </p:par>
                              <p:par>
                                <p:cTn id="12" presetID="0" presetClass="path" presetSubtype="0" accel="50000" decel="50000" fill="hold" nodeType="withEffect">
                                  <p:stCondLst>
                                    <p:cond delay="15000"/>
                                  </p:stCondLst>
                                  <p:childTnLst>
                                    <p:animMotion origin="layout" path="M 5.55556E-7 2.59259E-6 L -0.20382 -0.39005 " pathEditMode="fixed" rAng="0" ptsTypes="AA">
                                      <p:cBhvr>
                                        <p:cTn id="13" dur="3000" fill="hold"/>
                                        <p:tgtEl>
                                          <p:spTgt spid="1029"/>
                                        </p:tgtEl>
                                        <p:attrNameLst>
                                          <p:attrName>ppt_x</p:attrName>
                                          <p:attrName>ppt_y</p:attrName>
                                        </p:attrNameLst>
                                      </p:cBhvr>
                                      <p:rCtr x="-102" y="-195"/>
                                    </p:animMotion>
                                  </p:childTnLst>
                                </p:cTn>
                              </p:par>
                              <p:par>
                                <p:cTn id="14" presetID="35" presetClass="exit" presetSubtype="0" fill="hold" nodeType="withEffect">
                                  <p:stCondLst>
                                    <p:cond delay="15000"/>
                                  </p:stCondLst>
                                  <p:childTnLst>
                                    <p:animEffect transition="out" filter="fade">
                                      <p:cBhvr>
                                        <p:cTn id="15" dur="3000"/>
                                        <p:tgtEl>
                                          <p:spTgt spid="1029"/>
                                        </p:tgtEl>
                                      </p:cBhvr>
                                    </p:animEffect>
                                    <p:anim calcmode="lin" valueType="num">
                                      <p:cBhvr>
                                        <p:cTn id="16" dur="3000"/>
                                        <p:tgtEl>
                                          <p:spTgt spid="1029"/>
                                        </p:tgtEl>
                                        <p:attrNameLst>
                                          <p:attrName>style.rotation</p:attrName>
                                        </p:attrNameLst>
                                      </p:cBhvr>
                                      <p:tavLst>
                                        <p:tav tm="0">
                                          <p:val>
                                            <p:fltVal val="0"/>
                                          </p:val>
                                        </p:tav>
                                        <p:tav tm="100000">
                                          <p:val>
                                            <p:fltVal val="720"/>
                                          </p:val>
                                        </p:tav>
                                      </p:tavLst>
                                    </p:anim>
                                    <p:anim calcmode="lin" valueType="num">
                                      <p:cBhvr>
                                        <p:cTn id="17" dur="3000"/>
                                        <p:tgtEl>
                                          <p:spTgt spid="1029"/>
                                        </p:tgtEl>
                                        <p:attrNameLst>
                                          <p:attrName>ppt_h</p:attrName>
                                        </p:attrNameLst>
                                      </p:cBhvr>
                                      <p:tavLst>
                                        <p:tav tm="0">
                                          <p:val>
                                            <p:strVal val="ppt_h"/>
                                          </p:val>
                                        </p:tav>
                                        <p:tav tm="100000">
                                          <p:val>
                                            <p:fltVal val="0"/>
                                          </p:val>
                                        </p:tav>
                                      </p:tavLst>
                                    </p:anim>
                                    <p:anim calcmode="lin" valueType="num">
                                      <p:cBhvr>
                                        <p:cTn id="18" dur="3000"/>
                                        <p:tgtEl>
                                          <p:spTgt spid="1029"/>
                                        </p:tgtEl>
                                        <p:attrNameLst>
                                          <p:attrName>ppt_w</p:attrName>
                                        </p:attrNameLst>
                                      </p:cBhvr>
                                      <p:tavLst>
                                        <p:tav tm="0">
                                          <p:val>
                                            <p:strVal val="ppt_w"/>
                                          </p:val>
                                        </p:tav>
                                        <p:tav tm="100000">
                                          <p:val>
                                            <p:fltVal val="0"/>
                                          </p:val>
                                        </p:tav>
                                      </p:tavLst>
                                    </p:anim>
                                    <p:set>
                                      <p:cBhvr>
                                        <p:cTn id="19" dur="1" fill="hold">
                                          <p:stCondLst>
                                            <p:cond delay="2999"/>
                                          </p:stCondLst>
                                        </p:cTn>
                                        <p:tgtEl>
                                          <p:spTgt spid="1029"/>
                                        </p:tgtEl>
                                        <p:attrNameLst>
                                          <p:attrName>style.visibility</p:attrName>
                                        </p:attrNameLst>
                                      </p:cBhvr>
                                      <p:to>
                                        <p:strVal val="hidden"/>
                                      </p:to>
                                    </p:set>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Rupak\Pictures\Pujari\GreenTheme_3.png"/>
          <p:cNvPicPr>
            <a:picLocks noChangeAspect="1" noChangeArrowheads="1"/>
          </p:cNvPicPr>
          <p:nvPr/>
        </p:nvPicPr>
        <p:blipFill>
          <a:blip r:embed="rId2" cstate="print"/>
          <a:srcRect/>
          <a:stretch>
            <a:fillRect/>
          </a:stretch>
        </p:blipFill>
        <p:spPr bwMode="auto">
          <a:xfrm>
            <a:off x="0" y="0"/>
            <a:ext cx="9144001" cy="6858000"/>
          </a:xfrm>
          <a:prstGeom prst="rect">
            <a:avLst/>
          </a:prstGeom>
          <a:noFill/>
        </p:spPr>
      </p:pic>
    </p:spTree>
  </p:cSld>
  <p:clrMapOvr>
    <a:masterClrMapping/>
  </p:clrMapOvr>
  <p:transition spd="med" advClick="0" advTm="20000">
    <p:dissolv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3"/>
          <p:cNvSpPr txBox="1">
            <a:spLocks/>
          </p:cNvSpPr>
          <p:nvPr/>
        </p:nvSpPr>
        <p:spPr>
          <a:xfrm>
            <a:off x="1981200" y="3048000"/>
            <a:ext cx="5181600" cy="639762"/>
          </a:xfrm>
          <a:prstGeom prst="rect">
            <a:avLst/>
          </a:prstGeom>
          <a:ln w="6350" cap="rnd">
            <a:noFill/>
          </a:ln>
        </p:spPr>
        <p:txBody>
          <a:bodyPr vert="horz" rtlCol="0" anchor="b" anchorCtr="0">
            <a:no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100" normalizeH="0" baseline="0" noProof="0" dirty="0" smtClean="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rPr>
              <a:t>Thanks to all our Sponsors</a:t>
            </a:r>
            <a:endParaRPr kumimoji="0" lang="en-US" sz="3600" b="0" i="0" u="none" strike="noStrike" kern="1200" cap="none" spc="-100" normalizeH="0" baseline="0" noProof="0" dirty="0">
              <a:ln w="3200">
                <a:solidFill>
                  <a:schemeClr val="bg2">
                    <a:shade val="75000"/>
                    <a:alpha val="25000"/>
                  </a:schemeClr>
                </a:solidFill>
                <a:prstDash val="solid"/>
                <a:round/>
              </a:ln>
              <a:solidFill>
                <a:srgbClr val="F9F9F9"/>
              </a:solidFill>
              <a:effectLst>
                <a:innerShdw blurRad="50800" dist="25400" dir="13500000">
                  <a:prstClr val="black">
                    <a:alpha val="70000"/>
                  </a:prstClr>
                </a:innerShdw>
              </a:effectLst>
              <a:uLnTx/>
              <a:uFillTx/>
              <a:latin typeface="+mj-lt"/>
              <a:ea typeface="+mj-ea"/>
              <a:cs typeface="+mj-cs"/>
            </a:endParaRPr>
          </a:p>
        </p:txBody>
      </p:sp>
      <p:pic>
        <p:nvPicPr>
          <p:cNvPr id="1042" name="Picture 18" descr="C:\Users\Rupak\Pictures\Pujari\FamilyDensistry.PNG"/>
          <p:cNvPicPr>
            <a:picLocks noChangeAspect="1" noChangeArrowheads="1"/>
          </p:cNvPicPr>
          <p:nvPr/>
        </p:nvPicPr>
        <p:blipFill>
          <a:blip r:embed="rId2" cstate="print"/>
          <a:srcRect/>
          <a:stretch>
            <a:fillRect/>
          </a:stretch>
        </p:blipFill>
        <p:spPr bwMode="auto">
          <a:xfrm>
            <a:off x="5638801" y="4648200"/>
            <a:ext cx="1403952" cy="1828800"/>
          </a:xfrm>
          <a:prstGeom prst="rect">
            <a:avLst/>
          </a:prstGeom>
          <a:noFill/>
        </p:spPr>
      </p:pic>
      <p:pic>
        <p:nvPicPr>
          <p:cNvPr id="1040" name="Picture 16" descr="C:\Users\Rupak\Pictures\Pujari\Himalayas.PNG"/>
          <p:cNvPicPr>
            <a:picLocks noChangeAspect="1" noChangeArrowheads="1"/>
          </p:cNvPicPr>
          <p:nvPr/>
        </p:nvPicPr>
        <p:blipFill>
          <a:blip r:embed="rId3" cstate="print"/>
          <a:srcRect/>
          <a:stretch>
            <a:fillRect/>
          </a:stretch>
        </p:blipFill>
        <p:spPr bwMode="auto">
          <a:xfrm>
            <a:off x="3886200" y="4639056"/>
            <a:ext cx="1371600" cy="1837944"/>
          </a:xfrm>
          <a:prstGeom prst="rect">
            <a:avLst/>
          </a:prstGeom>
          <a:noFill/>
        </p:spPr>
      </p:pic>
      <p:pic>
        <p:nvPicPr>
          <p:cNvPr id="1034" name="Picture 10" descr="C:\Users\Rupak\Videos\trailers\PC_Right_1_gokul.jpg"/>
          <p:cNvPicPr>
            <a:picLocks noChangeAspect="1" noChangeArrowheads="1"/>
          </p:cNvPicPr>
          <p:nvPr/>
        </p:nvPicPr>
        <p:blipFill>
          <a:blip r:embed="rId4" cstate="print"/>
          <a:srcRect/>
          <a:stretch>
            <a:fillRect/>
          </a:stretch>
        </p:blipFill>
        <p:spPr bwMode="auto">
          <a:xfrm>
            <a:off x="2133600" y="4648200"/>
            <a:ext cx="1413163" cy="1828800"/>
          </a:xfrm>
          <a:prstGeom prst="rect">
            <a:avLst/>
          </a:prstGeom>
          <a:noFill/>
        </p:spPr>
      </p:pic>
      <p:pic>
        <p:nvPicPr>
          <p:cNvPr id="1029" name="Picture 5" descr="C:\Users\Rupak\Videos\trailers\FrontFacingInsideCover_patelbro.png"/>
          <p:cNvPicPr>
            <a:picLocks noChangeAspect="1" noChangeArrowheads="1"/>
          </p:cNvPicPr>
          <p:nvPr/>
        </p:nvPicPr>
        <p:blipFill>
          <a:blip r:embed="rId5" cstate="print"/>
          <a:srcRect/>
          <a:stretch>
            <a:fillRect/>
          </a:stretch>
        </p:blipFill>
        <p:spPr bwMode="auto">
          <a:xfrm>
            <a:off x="2133600" y="412377"/>
            <a:ext cx="1388918" cy="1797423"/>
          </a:xfrm>
          <a:prstGeom prst="rect">
            <a:avLst/>
          </a:prstGeom>
          <a:noFill/>
        </p:spPr>
      </p:pic>
      <p:pic>
        <p:nvPicPr>
          <p:cNvPr id="1026" name="Picture 2" descr="C:\Users\Rupak\Videos\trailers\FacingInsideBackCover_skv_ad.jpg"/>
          <p:cNvPicPr>
            <a:picLocks noGrp="1" noChangeAspect="1" noChangeArrowheads="1"/>
          </p:cNvPicPr>
          <p:nvPr>
            <p:ph idx="1"/>
          </p:nvPr>
        </p:nvPicPr>
        <p:blipFill>
          <a:blip r:embed="rId6" cstate="print"/>
          <a:srcRect/>
          <a:stretch>
            <a:fillRect/>
          </a:stretch>
        </p:blipFill>
        <p:spPr bwMode="auto">
          <a:xfrm>
            <a:off x="3886199" y="412377"/>
            <a:ext cx="1388917" cy="1797423"/>
          </a:xfrm>
          <a:prstGeom prst="rect">
            <a:avLst/>
          </a:prstGeom>
          <a:noFill/>
        </p:spPr>
      </p:pic>
      <p:pic>
        <p:nvPicPr>
          <p:cNvPr id="1037" name="Picture 13" descr="C:\Users\Rupak\Videos\trailers\PC_Right_center_Sonal.JPG"/>
          <p:cNvPicPr>
            <a:picLocks noChangeAspect="1" noChangeArrowheads="1"/>
          </p:cNvPicPr>
          <p:nvPr/>
        </p:nvPicPr>
        <p:blipFill>
          <a:blip r:embed="rId7" cstate="print"/>
          <a:srcRect/>
          <a:stretch>
            <a:fillRect/>
          </a:stretch>
        </p:blipFill>
        <p:spPr bwMode="auto">
          <a:xfrm>
            <a:off x="5602015" y="412377"/>
            <a:ext cx="1408385" cy="1828800"/>
          </a:xfrm>
          <a:prstGeom prst="rect">
            <a:avLst/>
          </a:prstGeom>
          <a:noFill/>
        </p:spPr>
      </p:pic>
      <p:pic>
        <p:nvPicPr>
          <p:cNvPr id="1033" name="Picture 9" descr="C:\Users\Rupak\Videos\trailers\PC_Left_Center_Sonal.JPG"/>
          <p:cNvPicPr>
            <a:picLocks noChangeAspect="1" noChangeArrowheads="1"/>
          </p:cNvPicPr>
          <p:nvPr/>
        </p:nvPicPr>
        <p:blipFill>
          <a:blip r:embed="rId8" cstate="print"/>
          <a:srcRect/>
          <a:stretch>
            <a:fillRect/>
          </a:stretch>
        </p:blipFill>
        <p:spPr bwMode="auto">
          <a:xfrm>
            <a:off x="7315200" y="412377"/>
            <a:ext cx="1408386" cy="1828800"/>
          </a:xfrm>
          <a:prstGeom prst="rect">
            <a:avLst/>
          </a:prstGeom>
          <a:noFill/>
        </p:spPr>
      </p:pic>
      <p:pic>
        <p:nvPicPr>
          <p:cNvPr id="1032" name="Picture 8" descr="C:\Users\Rupak\Videos\trailers\PC_Left_3_ShalinMaruthi.jpg"/>
          <p:cNvPicPr>
            <a:picLocks noChangeAspect="1" noChangeArrowheads="1"/>
          </p:cNvPicPr>
          <p:nvPr/>
        </p:nvPicPr>
        <p:blipFill>
          <a:blip r:embed="rId9" cstate="print"/>
          <a:srcRect/>
          <a:stretch>
            <a:fillRect/>
          </a:stretch>
        </p:blipFill>
        <p:spPr bwMode="auto">
          <a:xfrm>
            <a:off x="381000" y="4625086"/>
            <a:ext cx="1447800" cy="1851914"/>
          </a:xfrm>
          <a:prstGeom prst="rect">
            <a:avLst/>
          </a:prstGeom>
          <a:noFill/>
        </p:spPr>
      </p:pic>
      <p:pic>
        <p:nvPicPr>
          <p:cNvPr id="1038" name="Picture 14" descr="C:\Users\Rupak\Pictures\Pujari\PingMortgage.PNG"/>
          <p:cNvPicPr>
            <a:picLocks noChangeAspect="1" noChangeArrowheads="1"/>
          </p:cNvPicPr>
          <p:nvPr/>
        </p:nvPicPr>
        <p:blipFill>
          <a:blip r:embed="rId10" cstate="print"/>
          <a:srcRect/>
          <a:stretch>
            <a:fillRect/>
          </a:stretch>
        </p:blipFill>
        <p:spPr bwMode="auto">
          <a:xfrm>
            <a:off x="381000" y="2514600"/>
            <a:ext cx="1447799" cy="1777999"/>
          </a:xfrm>
          <a:prstGeom prst="rect">
            <a:avLst/>
          </a:prstGeom>
          <a:noFill/>
        </p:spPr>
      </p:pic>
      <p:pic>
        <p:nvPicPr>
          <p:cNvPr id="1039" name="Picture 15" descr="C:\Users\Rupak\Pictures\Pujari\MirchMasala.PNG"/>
          <p:cNvPicPr>
            <a:picLocks noChangeAspect="1" noChangeArrowheads="1"/>
          </p:cNvPicPr>
          <p:nvPr/>
        </p:nvPicPr>
        <p:blipFill>
          <a:blip r:embed="rId11" cstate="print"/>
          <a:srcRect/>
          <a:stretch>
            <a:fillRect/>
          </a:stretch>
        </p:blipFill>
        <p:spPr bwMode="auto">
          <a:xfrm>
            <a:off x="7315201" y="2514600"/>
            <a:ext cx="1407656" cy="1828798"/>
          </a:xfrm>
          <a:prstGeom prst="rect">
            <a:avLst/>
          </a:prstGeom>
          <a:noFill/>
        </p:spPr>
      </p:pic>
      <p:pic>
        <p:nvPicPr>
          <p:cNvPr id="1043" name="Picture 19" descr="C:\Users\Rupak\Pictures\Pujari\Highglow.PNG"/>
          <p:cNvPicPr>
            <a:picLocks noChangeAspect="1" noChangeArrowheads="1"/>
          </p:cNvPicPr>
          <p:nvPr/>
        </p:nvPicPr>
        <p:blipFill>
          <a:blip r:embed="rId12" cstate="print"/>
          <a:srcRect/>
          <a:stretch>
            <a:fillRect/>
          </a:stretch>
        </p:blipFill>
        <p:spPr bwMode="auto">
          <a:xfrm>
            <a:off x="7315200" y="4648200"/>
            <a:ext cx="1409654" cy="1828800"/>
          </a:xfrm>
          <a:prstGeom prst="rect">
            <a:avLst/>
          </a:prstGeom>
          <a:noFill/>
        </p:spPr>
      </p:pic>
      <p:pic>
        <p:nvPicPr>
          <p:cNvPr id="24" name="Picture 17" descr="C:\Users\Rupak\Pictures\Pujari\Shivam.PNG"/>
          <p:cNvPicPr>
            <a:picLocks noChangeAspect="1" noChangeArrowheads="1"/>
          </p:cNvPicPr>
          <p:nvPr/>
        </p:nvPicPr>
        <p:blipFill>
          <a:blip r:embed="rId13" cstate="print"/>
          <a:srcRect/>
          <a:stretch>
            <a:fillRect/>
          </a:stretch>
        </p:blipFill>
        <p:spPr bwMode="auto">
          <a:xfrm>
            <a:off x="381000" y="412378"/>
            <a:ext cx="1411860" cy="1828800"/>
          </a:xfrm>
          <a:prstGeom prst="rect">
            <a:avLst/>
          </a:prstGeom>
          <a:noFill/>
        </p:spPr>
      </p:pic>
      <p:pic>
        <p:nvPicPr>
          <p:cNvPr id="15" name="Picture 2" descr="C:\Users\Rupak\Videos\trailers\FacingInsideBackCover_skv_ad.jpg"/>
          <p:cNvPicPr>
            <a:picLocks noChangeAspect="1" noChangeArrowheads="1"/>
          </p:cNvPicPr>
          <p:nvPr/>
        </p:nvPicPr>
        <p:blipFill>
          <a:blip r:embed="rId6" cstate="print"/>
          <a:srcRect/>
          <a:stretch>
            <a:fillRect/>
          </a:stretch>
        </p:blipFill>
        <p:spPr bwMode="auto">
          <a:xfrm>
            <a:off x="2133600" y="228600"/>
            <a:ext cx="4953000" cy="6409769"/>
          </a:xfrm>
          <a:prstGeom prst="rect">
            <a:avLst/>
          </a:prstGeom>
          <a:noFill/>
        </p:spPr>
      </p:pic>
    </p:spTree>
  </p:cSld>
  <p:clrMapOvr>
    <a:masterClrMapping/>
  </p:clrMapOvr>
  <p:transition spd="med" advClick="0" advTm="5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3000" fill="hold"/>
                                        <p:tgtEl>
                                          <p:spTgt spid="15"/>
                                        </p:tgtEl>
                                        <p:attrNameLst>
                                          <p:attrName>ppt_w</p:attrName>
                                        </p:attrNameLst>
                                      </p:cBhvr>
                                      <p:tavLst>
                                        <p:tav tm="0">
                                          <p:val>
                                            <p:fltVal val="0"/>
                                          </p:val>
                                        </p:tav>
                                        <p:tav tm="100000">
                                          <p:val>
                                            <p:strVal val="#ppt_w"/>
                                          </p:val>
                                        </p:tav>
                                      </p:tavLst>
                                    </p:anim>
                                    <p:anim calcmode="lin" valueType="num">
                                      <p:cBhvr>
                                        <p:cTn id="8" dur="3000" fill="hold"/>
                                        <p:tgtEl>
                                          <p:spTgt spid="15"/>
                                        </p:tgtEl>
                                        <p:attrNameLst>
                                          <p:attrName>ppt_h</p:attrName>
                                        </p:attrNameLst>
                                      </p:cBhvr>
                                      <p:tavLst>
                                        <p:tav tm="0">
                                          <p:val>
                                            <p:fltVal val="0"/>
                                          </p:val>
                                        </p:tav>
                                        <p:tav tm="100000">
                                          <p:val>
                                            <p:strVal val="#ppt_h"/>
                                          </p:val>
                                        </p:tav>
                                      </p:tavLst>
                                    </p:anim>
                                    <p:animEffect transition="in" filter="fade">
                                      <p:cBhvr>
                                        <p:cTn id="9" dur="3000"/>
                                        <p:tgtEl>
                                          <p:spTgt spid="15"/>
                                        </p:tgtEl>
                                      </p:cBhvr>
                                    </p:animEffect>
                                  </p:childTnLst>
                                </p:cTn>
                              </p:par>
                              <p:par>
                                <p:cTn id="10" presetID="6" presetClass="emph" presetSubtype="0" fill="hold" nodeType="withEffect">
                                  <p:stCondLst>
                                    <p:cond delay="15000"/>
                                  </p:stCondLst>
                                  <p:childTnLst>
                                    <p:animScale>
                                      <p:cBhvr>
                                        <p:cTn id="11" dur="3000" fill="hold"/>
                                        <p:tgtEl>
                                          <p:spTgt spid="15"/>
                                        </p:tgtEl>
                                      </p:cBhvr>
                                      <p:by x="25000" y="25000"/>
                                    </p:animScale>
                                  </p:childTnLst>
                                </p:cTn>
                              </p:par>
                              <p:par>
                                <p:cTn id="12" presetID="0" presetClass="path" presetSubtype="0" accel="50000" decel="50000" fill="hold" nodeType="withEffect">
                                  <p:stCondLst>
                                    <p:cond delay="15000"/>
                                  </p:stCondLst>
                                  <p:childTnLst>
                                    <p:animMotion origin="layout" path="M 3.33333E-6 -4.44444E-6 L -0.00417 -0.37847 " pathEditMode="relative" rAng="0" ptsTypes="AA">
                                      <p:cBhvr>
                                        <p:cTn id="13" dur="3000" fill="hold"/>
                                        <p:tgtEl>
                                          <p:spTgt spid="15"/>
                                        </p:tgtEl>
                                        <p:attrNameLst>
                                          <p:attrName>ppt_x</p:attrName>
                                          <p:attrName>ppt_y</p:attrName>
                                        </p:attrNameLst>
                                      </p:cBhvr>
                                      <p:rCtr x="-2" y="-189"/>
                                    </p:animMotion>
                                  </p:childTnLst>
                                </p:cTn>
                              </p:par>
                              <p:par>
                                <p:cTn id="14" presetID="35" presetClass="exit" presetSubtype="0" fill="hold" nodeType="withEffect">
                                  <p:stCondLst>
                                    <p:cond delay="15000"/>
                                  </p:stCondLst>
                                  <p:childTnLst>
                                    <p:animEffect transition="out" filter="fade">
                                      <p:cBhvr>
                                        <p:cTn id="15" dur="3000"/>
                                        <p:tgtEl>
                                          <p:spTgt spid="15"/>
                                        </p:tgtEl>
                                      </p:cBhvr>
                                    </p:animEffect>
                                    <p:anim calcmode="lin" valueType="num">
                                      <p:cBhvr>
                                        <p:cTn id="16" dur="3000"/>
                                        <p:tgtEl>
                                          <p:spTgt spid="15"/>
                                        </p:tgtEl>
                                        <p:attrNameLst>
                                          <p:attrName>style.rotation</p:attrName>
                                        </p:attrNameLst>
                                      </p:cBhvr>
                                      <p:tavLst>
                                        <p:tav tm="0">
                                          <p:val>
                                            <p:fltVal val="0"/>
                                          </p:val>
                                        </p:tav>
                                        <p:tav tm="100000">
                                          <p:val>
                                            <p:fltVal val="720"/>
                                          </p:val>
                                        </p:tav>
                                      </p:tavLst>
                                    </p:anim>
                                    <p:anim calcmode="lin" valueType="num">
                                      <p:cBhvr>
                                        <p:cTn id="17" dur="3000"/>
                                        <p:tgtEl>
                                          <p:spTgt spid="15"/>
                                        </p:tgtEl>
                                        <p:attrNameLst>
                                          <p:attrName>ppt_h</p:attrName>
                                        </p:attrNameLst>
                                      </p:cBhvr>
                                      <p:tavLst>
                                        <p:tav tm="0">
                                          <p:val>
                                            <p:strVal val="ppt_h"/>
                                          </p:val>
                                        </p:tav>
                                        <p:tav tm="100000">
                                          <p:val>
                                            <p:fltVal val="0"/>
                                          </p:val>
                                        </p:tav>
                                      </p:tavLst>
                                    </p:anim>
                                    <p:anim calcmode="lin" valueType="num">
                                      <p:cBhvr>
                                        <p:cTn id="18" dur="3000"/>
                                        <p:tgtEl>
                                          <p:spTgt spid="15"/>
                                        </p:tgtEl>
                                        <p:attrNameLst>
                                          <p:attrName>ppt_w</p:attrName>
                                        </p:attrNameLst>
                                      </p:cBhvr>
                                      <p:tavLst>
                                        <p:tav tm="0">
                                          <p:val>
                                            <p:strVal val="ppt_w"/>
                                          </p:val>
                                        </p:tav>
                                        <p:tav tm="100000">
                                          <p:val>
                                            <p:fltVal val="0"/>
                                          </p:val>
                                        </p:tav>
                                      </p:tavLst>
                                    </p:anim>
                                    <p:set>
                                      <p:cBhvr>
                                        <p:cTn id="19" dur="1" fill="hold">
                                          <p:stCondLst>
                                            <p:cond delay="2999"/>
                                          </p:stCondLst>
                                        </p:cTn>
                                        <p:tgtEl>
                                          <p:spTgt spid="15"/>
                                        </p:tgtEl>
                                        <p:attrNameLst>
                                          <p:attrName>style.visibility</p:attrName>
                                        </p:attrNameLst>
                                      </p:cBhvr>
                                      <p:to>
                                        <p:strVal val="hidden"/>
                                      </p:to>
                                    </p:set>
                                  </p:childTnLst>
                                </p:cTn>
                              </p:par>
                            </p:childTnLst>
                          </p:cTn>
                        </p:par>
                        <p:par>
                          <p:cTn id="20" fill="hold">
                            <p:stCondLst>
                              <p:cond delay="18000"/>
                            </p:stCondLst>
                            <p:childTnLst>
                              <p:par>
                                <p:cTn id="21" presetID="27" presetClass="entr" presetSubtype="0" fill="hold" grpId="0" nodeType="afterEffect">
                                  <p:stCondLst>
                                    <p:cond delay="0"/>
                                  </p:stCondLst>
                                  <p:iterate type="lt">
                                    <p:tmPct val="50000"/>
                                  </p:iterate>
                                  <p:childTnLst>
                                    <p:set>
                                      <p:cBhvr>
                                        <p:cTn id="22" dur="1" fill="hold">
                                          <p:stCondLst>
                                            <p:cond delay="0"/>
                                          </p:stCondLst>
                                        </p:cTn>
                                        <p:tgtEl>
                                          <p:spTgt spid="25"/>
                                        </p:tgtEl>
                                        <p:attrNameLst>
                                          <p:attrName>style.visibility</p:attrName>
                                        </p:attrNameLst>
                                      </p:cBhvr>
                                      <p:to>
                                        <p:strVal val="visible"/>
                                      </p:to>
                                    </p:set>
                                    <p:anim calcmode="discrete" valueType="clr">
                                      <p:cBhvr override="childStyle">
                                        <p:cTn id="23" dur="500"/>
                                        <p:tgtEl>
                                          <p:spTgt spid="25"/>
                                        </p:tgtEl>
                                        <p:attrNameLst>
                                          <p:attrName>style.color</p:attrName>
                                        </p:attrNameLst>
                                      </p:cBhvr>
                                      <p:tavLst>
                                        <p:tav tm="0">
                                          <p:val>
                                            <p:clrVal>
                                              <a:schemeClr val="accent2"/>
                                            </p:clrVal>
                                          </p:val>
                                        </p:tav>
                                        <p:tav tm="50000">
                                          <p:val>
                                            <p:clrVal>
                                              <a:schemeClr val="hlink"/>
                                            </p:clrVal>
                                          </p:val>
                                        </p:tav>
                                      </p:tavLst>
                                    </p:anim>
                                    <p:anim calcmode="discrete" valueType="clr">
                                      <p:cBhvr>
                                        <p:cTn id="24" dur="500"/>
                                        <p:tgtEl>
                                          <p:spTgt spid="25"/>
                                        </p:tgtEl>
                                        <p:attrNameLst>
                                          <p:attrName>fillcolor</p:attrName>
                                        </p:attrNameLst>
                                      </p:cBhvr>
                                      <p:tavLst>
                                        <p:tav tm="0">
                                          <p:val>
                                            <p:clrVal>
                                              <a:schemeClr val="accent2"/>
                                            </p:clrVal>
                                          </p:val>
                                        </p:tav>
                                        <p:tav tm="50000">
                                          <p:val>
                                            <p:clrVal>
                                              <a:schemeClr val="hlink"/>
                                            </p:clrVal>
                                          </p:val>
                                        </p:tav>
                                      </p:tavLst>
                                    </p:anim>
                                    <p:set>
                                      <p:cBhvr>
                                        <p:cTn id="25" dur="500"/>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C:\Users\Rupak\Pictures\Pujari\StateFarm_BarryNash.png"/>
          <p:cNvPicPr>
            <a:picLocks noChangeAspect="1" noChangeArrowheads="1"/>
          </p:cNvPicPr>
          <p:nvPr/>
        </p:nvPicPr>
        <p:blipFill>
          <a:blip r:embed="rId2" cstate="print"/>
          <a:srcRect/>
          <a:stretch>
            <a:fillRect/>
          </a:stretch>
        </p:blipFill>
        <p:spPr bwMode="auto">
          <a:xfrm>
            <a:off x="3962400" y="2133600"/>
            <a:ext cx="4793437" cy="2747962"/>
          </a:xfrm>
          <a:prstGeom prst="rect">
            <a:avLst/>
          </a:prstGeom>
          <a:noFill/>
        </p:spPr>
      </p:pic>
      <p:sp>
        <p:nvSpPr>
          <p:cNvPr id="2" name="Title 1"/>
          <p:cNvSpPr>
            <a:spLocks noGrp="1"/>
          </p:cNvSpPr>
          <p:nvPr>
            <p:ph type="title"/>
          </p:nvPr>
        </p:nvSpPr>
        <p:spPr>
          <a:xfrm>
            <a:off x="838200" y="685800"/>
            <a:ext cx="7772400" cy="563562"/>
          </a:xfrm>
        </p:spPr>
        <p:txBody>
          <a:bodyPr>
            <a:noAutofit/>
          </a:bodyPr>
          <a:lstStyle/>
          <a:p>
            <a:r>
              <a:rPr lang="en-US" sz="4800" dirty="0" smtClean="0"/>
              <a:t>Thanks to our Gold Sponsors</a:t>
            </a:r>
            <a:endParaRPr lang="en-US" sz="4800" dirty="0"/>
          </a:p>
        </p:txBody>
      </p:sp>
      <p:pic>
        <p:nvPicPr>
          <p:cNvPr id="5123" name="Picture 3" descr="C:\Users\Rupak\Pictures\Pujari\BombayGrill.PNG"/>
          <p:cNvPicPr>
            <a:picLocks noChangeAspect="1" noChangeArrowheads="1"/>
          </p:cNvPicPr>
          <p:nvPr/>
        </p:nvPicPr>
        <p:blipFill>
          <a:blip r:embed="rId3" cstate="print"/>
          <a:srcRect/>
          <a:stretch>
            <a:fillRect/>
          </a:stretch>
        </p:blipFill>
        <p:spPr bwMode="auto">
          <a:xfrm>
            <a:off x="304800" y="1371600"/>
            <a:ext cx="3505200" cy="4537407"/>
          </a:xfrm>
          <a:prstGeom prst="rect">
            <a:avLst/>
          </a:prstGeom>
          <a:noFill/>
        </p:spPr>
      </p:pic>
    </p:spTree>
  </p:cSld>
  <p:clrMapOvr>
    <a:masterClrMapping/>
  </p:clrMapOvr>
  <p:transition spd="med" advClick="0" advTm="20000">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nodeType="withEffect">
                                  <p:stCondLst>
                                    <p:cond delay="0"/>
                                  </p:stCondLst>
                                  <p:childTnLst>
                                    <p:set>
                                      <p:cBhvr>
                                        <p:cTn id="6" dur="1" fill="hold">
                                          <p:stCondLst>
                                            <p:cond delay="0"/>
                                          </p:stCondLst>
                                        </p:cTn>
                                        <p:tgtEl>
                                          <p:spTgt spid="5123"/>
                                        </p:tgtEl>
                                        <p:attrNameLst>
                                          <p:attrName>style.visibility</p:attrName>
                                        </p:attrNameLst>
                                      </p:cBhvr>
                                      <p:to>
                                        <p:strVal val="visible"/>
                                      </p:to>
                                    </p:set>
                                    <p:anim calcmode="lin" valueType="num">
                                      <p:cBhvr>
                                        <p:cTn id="7" dur="3000" fill="hold"/>
                                        <p:tgtEl>
                                          <p:spTgt spid="5123"/>
                                        </p:tgtEl>
                                        <p:attrNameLst>
                                          <p:attrName>ppt_w</p:attrName>
                                        </p:attrNameLst>
                                      </p:cBhvr>
                                      <p:tavLst>
                                        <p:tav tm="0">
                                          <p:val>
                                            <p:fltVal val="0"/>
                                          </p:val>
                                        </p:tav>
                                        <p:tav tm="100000">
                                          <p:val>
                                            <p:strVal val="#ppt_w"/>
                                          </p:val>
                                        </p:tav>
                                      </p:tavLst>
                                    </p:anim>
                                    <p:anim calcmode="lin" valueType="num">
                                      <p:cBhvr>
                                        <p:cTn id="8" dur="3000" fill="hold"/>
                                        <p:tgtEl>
                                          <p:spTgt spid="5123"/>
                                        </p:tgtEl>
                                        <p:attrNameLst>
                                          <p:attrName>ppt_h</p:attrName>
                                        </p:attrNameLst>
                                      </p:cBhvr>
                                      <p:tavLst>
                                        <p:tav tm="0">
                                          <p:val>
                                            <p:fltVal val="0"/>
                                          </p:val>
                                        </p:tav>
                                        <p:tav tm="100000">
                                          <p:val>
                                            <p:strVal val="#ppt_h"/>
                                          </p:val>
                                        </p:tav>
                                      </p:tavLst>
                                    </p:anim>
                                    <p:animEffect transition="in" filter="fade">
                                      <p:cBhvr>
                                        <p:cTn id="9" dur="3000"/>
                                        <p:tgtEl>
                                          <p:spTgt spid="5123"/>
                                        </p:tgtEl>
                                      </p:cBhvr>
                                    </p:animEffect>
                                  </p:childTnLst>
                                </p:cTn>
                              </p:par>
                              <p:par>
                                <p:cTn id="10" presetID="53" presetClass="entr" presetSubtype="0" fill="hold" nodeType="withEffect">
                                  <p:stCondLst>
                                    <p:cond delay="0"/>
                                  </p:stCondLst>
                                  <p:childTnLst>
                                    <p:set>
                                      <p:cBhvr>
                                        <p:cTn id="11" dur="1" fill="hold">
                                          <p:stCondLst>
                                            <p:cond delay="0"/>
                                          </p:stCondLst>
                                        </p:cTn>
                                        <p:tgtEl>
                                          <p:spTgt spid="5124"/>
                                        </p:tgtEl>
                                        <p:attrNameLst>
                                          <p:attrName>style.visibility</p:attrName>
                                        </p:attrNameLst>
                                      </p:cBhvr>
                                      <p:to>
                                        <p:strVal val="visible"/>
                                      </p:to>
                                    </p:set>
                                    <p:anim calcmode="lin" valueType="num">
                                      <p:cBhvr>
                                        <p:cTn id="12" dur="3000" fill="hold"/>
                                        <p:tgtEl>
                                          <p:spTgt spid="5124"/>
                                        </p:tgtEl>
                                        <p:attrNameLst>
                                          <p:attrName>ppt_w</p:attrName>
                                        </p:attrNameLst>
                                      </p:cBhvr>
                                      <p:tavLst>
                                        <p:tav tm="0">
                                          <p:val>
                                            <p:fltVal val="0"/>
                                          </p:val>
                                        </p:tav>
                                        <p:tav tm="100000">
                                          <p:val>
                                            <p:strVal val="#ppt_w"/>
                                          </p:val>
                                        </p:tav>
                                      </p:tavLst>
                                    </p:anim>
                                    <p:anim calcmode="lin" valueType="num">
                                      <p:cBhvr>
                                        <p:cTn id="13" dur="3000" fill="hold"/>
                                        <p:tgtEl>
                                          <p:spTgt spid="5124"/>
                                        </p:tgtEl>
                                        <p:attrNameLst>
                                          <p:attrName>ppt_h</p:attrName>
                                        </p:attrNameLst>
                                      </p:cBhvr>
                                      <p:tavLst>
                                        <p:tav tm="0">
                                          <p:val>
                                            <p:fltVal val="0"/>
                                          </p:val>
                                        </p:tav>
                                        <p:tav tm="100000">
                                          <p:val>
                                            <p:strVal val="#ppt_h"/>
                                          </p:val>
                                        </p:tav>
                                      </p:tavLst>
                                    </p:anim>
                                    <p:animEffect transition="in" filter="fade">
                                      <p:cBhvr>
                                        <p:cTn id="14" dur="3000"/>
                                        <p:tgtEl>
                                          <p:spTgt spid="5124"/>
                                        </p:tgtEl>
                                      </p:cBhvr>
                                    </p:animEffect>
                                  </p:childTnLst>
                                </p:cTn>
                              </p:par>
                              <p:par>
                                <p:cTn id="15" presetID="27" presetClass="entr" presetSubtype="0" fill="hold" grpId="0" nodeType="withEffect">
                                  <p:stCondLst>
                                    <p:cond delay="5000"/>
                                  </p:stCondLst>
                                  <p:iterate type="lt">
                                    <p:tmPct val="50000"/>
                                  </p:iterate>
                                  <p:childTnLst>
                                    <p:set>
                                      <p:cBhvr>
                                        <p:cTn id="16" dur="1" fill="hold">
                                          <p:stCondLst>
                                            <p:cond delay="0"/>
                                          </p:stCondLst>
                                        </p:cTn>
                                        <p:tgtEl>
                                          <p:spTgt spid="2"/>
                                        </p:tgtEl>
                                        <p:attrNameLst>
                                          <p:attrName>style.visibility</p:attrName>
                                        </p:attrNameLst>
                                      </p:cBhvr>
                                      <p:to>
                                        <p:strVal val="visible"/>
                                      </p:to>
                                    </p:set>
                                    <p:anim calcmode="discrete" valueType="clr">
                                      <p:cBhvr override="childStyle">
                                        <p:cTn id="17" dur="500"/>
                                        <p:tgtEl>
                                          <p:spTgt spid="2"/>
                                        </p:tgtEl>
                                        <p:attrNameLst>
                                          <p:attrName>style.color</p:attrName>
                                        </p:attrNameLst>
                                      </p:cBhvr>
                                      <p:tavLst>
                                        <p:tav tm="0">
                                          <p:val>
                                            <p:clrVal>
                                              <a:schemeClr val="accent2"/>
                                            </p:clrVal>
                                          </p:val>
                                        </p:tav>
                                        <p:tav tm="50000">
                                          <p:val>
                                            <p:clrVal>
                                              <a:schemeClr val="hlink"/>
                                            </p:clrVal>
                                          </p:val>
                                        </p:tav>
                                      </p:tavLst>
                                    </p:anim>
                                    <p:anim calcmode="discrete" valueType="clr">
                                      <p:cBhvr>
                                        <p:cTn id="18" dur="500"/>
                                        <p:tgtEl>
                                          <p:spTgt spid="2"/>
                                        </p:tgtEl>
                                        <p:attrNameLst>
                                          <p:attrName>fillcolor</p:attrName>
                                        </p:attrNameLst>
                                      </p:cBhvr>
                                      <p:tavLst>
                                        <p:tav tm="0">
                                          <p:val>
                                            <p:clrVal>
                                              <a:schemeClr val="accent2"/>
                                            </p:clrVal>
                                          </p:val>
                                        </p:tav>
                                        <p:tav tm="50000">
                                          <p:val>
                                            <p:clrVal>
                                              <a:schemeClr val="hlink"/>
                                            </p:clrVal>
                                          </p:val>
                                        </p:tav>
                                      </p:tavLst>
                                    </p:anim>
                                    <p:set>
                                      <p:cBhvr>
                                        <p:cTn id="19" dur="500"/>
                                        <p:tgtEl>
                                          <p:spTgt spid="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Paper">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Paper">
      <a:maj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onstantia"/>
        <a:ea typeface=""/>
        <a:cs typeface=""/>
        <a:font script="Jpan" typeface="HG明朝E"/>
        <a:font script="Hang" typeface="궁서"/>
        <a:font script="Hans" typeface="华文新魏"/>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Paper">
      <a:fillStyleLst>
        <a:solidFill>
          <a:schemeClr val="phClr"/>
        </a:solidFill>
        <a:blipFill>
          <a:blip xmlns:r="http://schemas.openxmlformats.org/officeDocument/2006/relationships" r:embed="rId1">
            <a:duotone>
              <a:schemeClr val="phClr">
                <a:shade val="63000"/>
                <a:tint val="82000"/>
              </a:schemeClr>
              <a:schemeClr val="phClr">
                <a:tint val="10000"/>
                <a:satMod val="400000"/>
              </a:schemeClr>
            </a:duotone>
          </a:blip>
          <a:tile tx="0" ty="0" sx="40000" sy="40000" flip="none" algn="tl"/>
        </a:blipFill>
        <a:blipFill>
          <a:blip xmlns:r="http://schemas.openxmlformats.org/officeDocument/2006/relationships" r:embed="rId1">
            <a:duotone>
              <a:schemeClr val="phClr">
                <a:shade val="40000"/>
              </a:schemeClr>
              <a:schemeClr val="phClr">
                <a:tint val="42000"/>
              </a:schemeClr>
            </a:duotone>
          </a:blip>
          <a:tile tx="0" ty="0" sx="40000" sy="40000" flip="none" algn="tl"/>
        </a:blipFill>
      </a:fillStyleLst>
      <a:lnStyleLst>
        <a:ln w="12700" cap="flat" cmpd="sng" algn="ctr">
          <a:solidFill>
            <a:schemeClr val="phClr"/>
          </a:solidFill>
          <a:prstDash val="solid"/>
        </a:ln>
        <a:ln w="38100" cap="flat" cmpd="sng" algn="ctr">
          <a:solidFill>
            <a:schemeClr val="phClr"/>
          </a:solidFill>
          <a:prstDash val="solid"/>
        </a:ln>
        <a:ln w="63500" cap="flat" cmpd="sng" algn="ctr">
          <a:solidFill>
            <a:schemeClr val="phClr"/>
          </a:solidFill>
          <a:prstDash val="solid"/>
        </a:ln>
      </a:lnStyleLst>
      <a:effectStyleLst>
        <a:effectStyle>
          <a:effectLst>
            <a:outerShdw blurRad="95000" rotWithShape="0">
              <a:srgbClr val="000000">
                <a:alpha val="50000"/>
              </a:srgbClr>
            </a:outerShdw>
            <a:softEdge rad="12700"/>
          </a:effectLst>
        </a:effectStyle>
        <a:effectStyle>
          <a:effectLst>
            <a:outerShdw blurRad="95000" rotWithShape="0">
              <a:srgbClr val="000000">
                <a:alpha val="50000"/>
              </a:srgbClr>
            </a:outerShdw>
            <a:softEdge rad="12700"/>
          </a:effectLst>
        </a:effectStyle>
        <a:effectStyle>
          <a:effectLst>
            <a:outerShdw blurRad="95000" algn="tl" rotWithShape="0">
              <a:srgbClr val="000000">
                <a:alpha val="50000"/>
              </a:srgbClr>
            </a:outerShdw>
          </a:effectLst>
          <a:scene3d>
            <a:camera prst="orthographicFront"/>
            <a:lightRig rig="soft" dir="t">
              <a:rot lat="0" lon="0" rev="18000000"/>
            </a:lightRig>
          </a:scene3d>
          <a:sp3d prstMaterial="dkEdge">
            <a:bevelT w="73660" h="44450" prst="riblet"/>
          </a:sp3d>
        </a:effectStyle>
      </a:effectStyleLst>
      <a:bgFillStyleLst>
        <a:solidFill>
          <a:schemeClr val="phClr"/>
        </a:solidFill>
        <a:blipFill>
          <a:blip xmlns:r="http://schemas.openxmlformats.org/officeDocument/2006/relationships" r:embed="rId1">
            <a:duotone>
              <a:schemeClr val="phClr">
                <a:shade val="55000"/>
                <a:alpha val="20000"/>
              </a:schemeClr>
              <a:schemeClr val="phClr">
                <a:tint val="40000"/>
                <a:shade val="90000"/>
                <a:satMod val="60000"/>
                <a:alpha val="20000"/>
              </a:schemeClr>
            </a:duotone>
          </a:blip>
          <a:tile tx="0" ty="0" sx="58000" sy="38000" flip="none" algn="tl"/>
        </a:blipFill>
        <a:blipFill>
          <a:blip xmlns:r="http://schemas.openxmlformats.org/officeDocument/2006/relationships" r:embed="rId2">
            <a:duotone>
              <a:schemeClr val="phClr">
                <a:shade val="12000"/>
                <a:satMod val="240000"/>
              </a:schemeClr>
              <a:schemeClr val="phClr">
                <a:tint val="65000"/>
              </a:schemeClr>
            </a:duotone>
          </a:blip>
          <a:stretch>
            <a:fillRect/>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Paper</Template>
  <TotalTime>1108</TotalTime>
  <Words>1065</Words>
  <Application>Microsoft Office PowerPoint</Application>
  <PresentationFormat>On-screen Show (4:3)</PresentationFormat>
  <Paragraphs>91</Paragraphs>
  <Slides>32</Slides>
  <Notes>2</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Paper</vt:lpstr>
      <vt:lpstr>Slide 1</vt:lpstr>
      <vt:lpstr>‘Mrinmoyee’ – the essence of Bengal…</vt:lpstr>
      <vt:lpstr>Thanks to our Gold Sponsors</vt:lpstr>
      <vt:lpstr>Slide 4</vt:lpstr>
      <vt:lpstr>Slide 5</vt:lpstr>
      <vt:lpstr>Slide 6</vt:lpstr>
      <vt:lpstr>Slide 7</vt:lpstr>
      <vt:lpstr>Slide 8</vt:lpstr>
      <vt:lpstr>Thanks to our Gold Sponsors</vt:lpstr>
      <vt:lpstr>Slide 10</vt:lpstr>
      <vt:lpstr>Slide 11</vt:lpstr>
      <vt:lpstr>Slide 12</vt:lpstr>
      <vt:lpstr>Slide 13</vt:lpstr>
      <vt:lpstr>Slide 14</vt:lpstr>
      <vt:lpstr>Thanks to our Gold Sponsors</vt:lpstr>
      <vt:lpstr>Slide 16</vt:lpstr>
      <vt:lpstr>Slide 17</vt:lpstr>
      <vt:lpstr>Slide 18</vt:lpstr>
      <vt:lpstr>Slide 19</vt:lpstr>
      <vt:lpstr>Slide 20</vt:lpstr>
      <vt:lpstr>Thanks to our Gold Sponsors</vt:lpstr>
      <vt:lpstr>Slide 22</vt:lpstr>
      <vt:lpstr>Slide 23</vt:lpstr>
      <vt:lpstr>Slide 24</vt:lpstr>
      <vt:lpstr>Slide 25</vt:lpstr>
      <vt:lpstr>Slide 26</vt:lpstr>
      <vt:lpstr>Thanks to our Gold Sponsors</vt:lpstr>
      <vt:lpstr>Slide 28</vt:lpstr>
      <vt:lpstr>‘Mrinmoyee’ – the essence of Bengal…</vt:lpstr>
      <vt:lpstr>Slide 30</vt:lpstr>
      <vt:lpstr>Slide 31</vt:lpstr>
      <vt:lpstr>Slide 32</vt:lpstr>
    </vt:vector>
  </TitlesOfParts>
  <Company>Webintellix</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Durga Puja 2009 - Ads and Theme</dc:title>
  <dc:creator>Rupak Ganguly</dc:creator>
  <cp:keywords>Pujari</cp:keywords>
  <cp:lastModifiedBy>Rupak Ganguly</cp:lastModifiedBy>
  <cp:revision>142</cp:revision>
  <dcterms:created xsi:type="dcterms:W3CDTF">2009-09-24T00:02:01Z</dcterms:created>
  <dcterms:modified xsi:type="dcterms:W3CDTF">2009-09-25T18:26:26Z</dcterms:modified>
</cp:coreProperties>
</file>

<file path=docProps/thumbnail.jpeg>
</file>